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74" r:id="rId2"/>
    <p:sldId id="278" r:id="rId3"/>
    <p:sldId id="277" r:id="rId4"/>
    <p:sldId id="279" r:id="rId5"/>
    <p:sldId id="275" r:id="rId6"/>
    <p:sldId id="280" r:id="rId7"/>
    <p:sldId id="281" r:id="rId8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39" autoAdjust="0"/>
    <p:restoredTop sz="94664" autoAdjust="0"/>
  </p:normalViewPr>
  <p:slideViewPr>
    <p:cSldViewPr>
      <p:cViewPr varScale="1">
        <p:scale>
          <a:sx n="91" d="100"/>
          <a:sy n="91" d="100"/>
        </p:scale>
        <p:origin x="192" y="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932"/>
        <p:guide pos="22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199F9A0-AD5B-4907-B3F4-526B768F87C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7129872-2C7D-47FC-BE9E-6089684E6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146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F71D4E4A-F641-4D53-A994-63D5EAAA5E32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1409AF5A-A784-48A9-B7BB-E2D3AED6B0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051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3C162-92E0-174F-9829-EFF837EE9B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07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9645B-C96F-FD46-8851-B361CF943D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AE624D-7AB6-EB46-80F7-75DD24E97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68579-9855-E942-907D-60144604A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29CA0-8CBC-CC4A-9C64-D7C98D631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68E80-0488-0B48-A0B3-AB22F58BA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ABD4681-5E57-BA49-830C-FEBBB558020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ABD4681-5E57-BA49-830C-FEBBB558020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224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9E6EF-038D-724A-BCEC-5026B060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D75E42-F655-3A42-820A-6D9B72B90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2E506-F470-1545-B85F-64EC0B227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8FB79-9D5F-DF43-B2D9-E608D9AB5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8C905-4293-1841-A8B6-9A64974CC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31B501D-B59B-6D4C-BEEE-7C83D0BDE97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1B501D-B59B-6D4C-BEEE-7C83D0BDE972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603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29D3BD-63AC-374C-9128-9EF7BA9E0B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1DF50-A364-C447-8054-849941486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40EA9-DDCB-E841-834D-6E9A7C0FE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18CB9-9CC5-B744-8653-8792FA20D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146F8A-E8CC-564D-9891-1F5B1BC3B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BD264D-DFA0-7B4F-93ED-D4C7F84604B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BD264D-DFA0-7B4F-93ED-D4C7F84604BF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8045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7C911-E9D0-A545-BEC8-C4FA4D7CF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31697-7875-3643-839A-8C3BD9F06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4C883-5056-9C49-84DA-93F8948FA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BB791-FFDC-8C4F-8705-830B6E27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2F1A2-1558-3C4D-8612-53D221FB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9B64E4-EDA7-E443-8ACF-B749BF2297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9B64E4-EDA7-E443-8ACF-B749BF22976C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880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560E6-3501-7E46-9B2A-2B34F66F7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F4D44-92AC-D34D-9273-99971B3CC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EA757-580F-5348-9C10-F315E5FF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AECC1-9D0A-1044-ABFA-58095FFCA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2C75A-0C93-3544-9AAF-12AC4136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EEC5B9-C1C1-1E4B-8982-47AE559846B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3EEC5B9-C1C1-1E4B-8982-47AE559846BA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780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91F76-83B8-6946-B9F9-500D1ECD9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F217F-391E-4C48-BB64-2FF3B1C6DB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8BA9A5-69B8-974E-AE93-8E8BE7DF2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4E627-0392-854E-8170-BEF4866E7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6FFA7-56CB-D74E-8A47-A6488D010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FD99F-98DA-7645-8B21-1F7DA809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FFE17F-3AF8-4C42-B77D-E673EB6CF5D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260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1DBDC-BD08-7B43-A90D-275F44A92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A6FC0-013A-314E-BF3E-2970DB95E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4D70E-1F24-9B45-A033-62F416328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41F653-0ED2-BF48-9181-25F84E844D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84C611-7970-D741-A702-A574492F2B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6CCEB5-CED0-1342-A676-730542780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784E9D-876D-FE48-960E-3E193EDDE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CBA56B-DF45-4843-996B-AEB5D685A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B699D56-A178-E647-8E05-BE2E0CB6027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B699D56-A178-E647-8E05-BE2E0CB6027C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5676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FF9A9-DA33-2840-8A7F-B3C49C8BA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3D59D3-8BF4-1644-B002-2BB8F80F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AB7B08-622D-6B49-8F6D-4A7EAE748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58F2D-BB32-4F43-9C72-8149EE7D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EC3A82-7AFA-0442-AC24-38BBC0284F5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EC3A82-7AFA-0442-AC24-38BBC0284F5B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9980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B7BB01-934C-4741-8719-0443C93EE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CBC75-4303-D543-A371-B34A07200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449B21-6EDC-784D-8BAB-000CD871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5D4D77-6E78-0145-A88A-B2FF6C4D5E7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F5D4D77-6E78-0145-A88A-B2FF6C4D5E73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175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5C0E8-453B-7E41-B3EF-7D40A4B9B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0057A-EE65-7643-A46C-487C4D34A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A1A686-8735-8B4F-8301-D0B9F79B8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1668F-76E3-3840-AA6B-2DAFD8AA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EE0905-3D03-284F-B81D-D6AC9BDC7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61CD29-EFD4-D44C-AABE-0C5BBBAA9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A9954A3-3F00-4F4F-80D7-D5F43E8EE4A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A9954A3-3F00-4F4F-80D7-D5F43E8EE4A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488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44E77-717A-8846-BF09-BD1DCFA23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479F7A-F539-BB42-AEE8-9FB6EDE0A5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90203-C28F-6D4A-B9E0-8572F3CA1A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6063D3-48E9-6E4D-9A95-9CFD9F0B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C4F56-22CF-3843-9D07-CD724B4AA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F0178-CF41-904B-958A-250B25415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5874F53-322C-3945-B80B-701F9FA57A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5874F53-322C-3945-B80B-701F9FA57A45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4287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9000">
              <a:schemeClr val="accent5">
                <a:lumMod val="20000"/>
                <a:lumOff val="80000"/>
              </a:schemeClr>
            </a:gs>
            <a:gs pos="84000">
              <a:schemeClr val="accent1">
                <a:lumMod val="45000"/>
                <a:lumOff val="55000"/>
              </a:schemeClr>
            </a:gs>
            <a:gs pos="83000">
              <a:schemeClr val="tx2">
                <a:lumMod val="20000"/>
                <a:lumOff val="80000"/>
              </a:schemeClr>
            </a:gs>
            <a:gs pos="92000">
              <a:schemeClr val="accent5">
                <a:lumMod val="20000"/>
                <a:lumOff val="80000"/>
              </a:schemeClr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7EDFCF-352D-B14D-A4A6-3928830F6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6B89B-D68E-DC4B-B5C9-F8F519F98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C17DA-CC8A-864C-BE6C-095F285DE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8CE9-DB40-46A6-9B16-CB650D7F4F95}" type="datetimeFigureOut">
              <a:rPr lang="en-US" smtClean="0"/>
              <a:t>6/20/18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19A95-334E-1F4C-83DB-542ED9E616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F97E0-C421-2245-9D5D-D742FF849B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AF40B-10DB-436E-9DED-FC9EE150198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8AB773-2D89-6346-AD8A-E7B98286A476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E8AB773-2D89-6346-AD8A-E7B98286A476}"/>
              </a:ext>
            </a:extLst>
          </p:cNvPr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5812"/>
            <a:ext cx="609600" cy="5521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0109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226210-9EBE-0542-A492-C4DF4BD00B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5642"/>
            <a:ext cx="4881249" cy="5143500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idx="4294967295"/>
          </p:nvPr>
        </p:nvSpPr>
        <p:spPr>
          <a:xfrm>
            <a:off x="4514850" y="1597819"/>
            <a:ext cx="4629150" cy="3655219"/>
          </a:xfrm>
        </p:spPr>
        <p:txBody>
          <a:bodyPr/>
          <a:lstStyle/>
          <a:p>
            <a:pPr marL="342900" lvl="1" indent="0">
              <a:buNone/>
            </a:pPr>
            <a:r>
              <a:rPr lang="en-US" dirty="0"/>
              <a:t>            </a:t>
            </a:r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r>
              <a:rPr lang="en-US" sz="2700" b="1" dirty="0"/>
              <a:t>               HIGHLIGHTS</a:t>
            </a:r>
          </a:p>
          <a:p>
            <a:pPr marL="342900" lvl="1" indent="0">
              <a:buNone/>
            </a:pPr>
            <a:r>
              <a:rPr lang="en-US" sz="2700" b="1" dirty="0"/>
              <a:t>               FOR READERS   </a:t>
            </a:r>
          </a:p>
        </p:txBody>
      </p:sp>
    </p:spTree>
    <p:extLst>
      <p:ext uri="{BB962C8B-B14F-4D97-AF65-F5344CB8AC3E}">
        <p14:creationId xmlns:p14="http://schemas.microsoft.com/office/powerpoint/2010/main" val="4047192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1 -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book is focused on key topics and skills needed by leaders of nonprofit organizations to successfully achieve their organization’s mission.</a:t>
            </a:r>
          </a:p>
          <a:p>
            <a:endParaRPr lang="en-US" dirty="0"/>
          </a:p>
          <a:p>
            <a:r>
              <a:rPr lang="en-US" dirty="0"/>
              <a:t>Topics identified by recent research conducted by the authors:</a:t>
            </a:r>
          </a:p>
          <a:p>
            <a:pPr lvl="1"/>
            <a:r>
              <a:rPr lang="en-US" dirty="0"/>
              <a:t>Literature Searches</a:t>
            </a:r>
          </a:p>
          <a:p>
            <a:pPr lvl="1"/>
            <a:r>
              <a:rPr lang="en-US" dirty="0"/>
              <a:t>Focus Group</a:t>
            </a:r>
          </a:p>
          <a:p>
            <a:pPr lvl="1"/>
            <a:r>
              <a:rPr lang="en-US" dirty="0"/>
              <a:t>Pilot Survey</a:t>
            </a:r>
          </a:p>
          <a:p>
            <a:pPr lvl="1"/>
            <a:r>
              <a:rPr lang="en-US" dirty="0"/>
              <a:t>Large Scale Survey of NP Leaders</a:t>
            </a:r>
          </a:p>
          <a:p>
            <a:pPr lvl="1"/>
            <a:r>
              <a:rPr lang="en-US" dirty="0"/>
              <a:t>Factor Analysis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0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 Features of This 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Chapter Written by Topic Experts</a:t>
            </a:r>
          </a:p>
          <a:p>
            <a:r>
              <a:rPr lang="en-US" dirty="0"/>
              <a:t>Learning Objectives for Each Chapter</a:t>
            </a:r>
          </a:p>
          <a:p>
            <a:r>
              <a:rPr lang="en-US" dirty="0"/>
              <a:t>Each Chapter Covers Essential 20% of the Topic That Results in 80% of the Overall Benefits</a:t>
            </a:r>
          </a:p>
          <a:p>
            <a:r>
              <a:rPr lang="en-US" dirty="0"/>
              <a:t>Current Relevant Case Studies</a:t>
            </a:r>
          </a:p>
          <a:p>
            <a:r>
              <a:rPr lang="en-US" dirty="0"/>
              <a:t>Key Assessment Questions for Each Chapter </a:t>
            </a:r>
          </a:p>
        </p:txBody>
      </p:sp>
    </p:spTree>
    <p:extLst>
      <p:ext uri="{BB962C8B-B14F-4D97-AF65-F5344CB8AC3E}">
        <p14:creationId xmlns:p14="http://schemas.microsoft.com/office/powerpoint/2010/main" val="282460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Four Sections of the Book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Research Arrived at Four Strong Factors that Form the Major Sections of This Book:</a:t>
            </a:r>
          </a:p>
          <a:p>
            <a:pPr marL="385763" indent="-385763">
              <a:buFont typeface="+mj-lt"/>
              <a:buAutoNum type="arabicPeriod"/>
            </a:pPr>
            <a:r>
              <a:rPr lang="en-US" b="1" dirty="0"/>
              <a:t>Living the Mission</a:t>
            </a:r>
          </a:p>
          <a:p>
            <a:pPr marL="385763" indent="-385763">
              <a:buFont typeface="+mj-lt"/>
              <a:buAutoNum type="arabicPeriod"/>
            </a:pPr>
            <a:r>
              <a:rPr lang="en-US" b="1" dirty="0"/>
              <a:t>Making Good Decisions</a:t>
            </a:r>
          </a:p>
          <a:p>
            <a:pPr marL="385763" indent="-385763">
              <a:buFont typeface="+mj-lt"/>
              <a:buAutoNum type="arabicPeriod"/>
            </a:pPr>
            <a:r>
              <a:rPr lang="en-US" b="1" dirty="0"/>
              <a:t>Getting Things Done</a:t>
            </a:r>
          </a:p>
          <a:p>
            <a:pPr marL="385763" indent="-385763">
              <a:buFont typeface="+mj-lt"/>
              <a:buAutoNum type="arabicPeriod"/>
            </a:pPr>
            <a:r>
              <a:rPr lang="en-US" b="1" dirty="0"/>
              <a:t>Developing Your Team</a:t>
            </a:r>
          </a:p>
        </p:txBody>
      </p:sp>
    </p:spTree>
    <p:extLst>
      <p:ext uri="{BB962C8B-B14F-4D97-AF65-F5344CB8AC3E}">
        <p14:creationId xmlns:p14="http://schemas.microsoft.com/office/powerpoint/2010/main" val="2368426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3E39B10-156A-DB4D-8D89-71AE77B911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857250"/>
            <a:ext cx="4380872" cy="514350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514850" y="1597819"/>
            <a:ext cx="4629150" cy="365521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Ch. 2: Developing &amp; Living</a:t>
            </a:r>
          </a:p>
          <a:p>
            <a:pPr marL="0" indent="0">
              <a:buNone/>
            </a:pPr>
            <a:r>
              <a:rPr lang="en-US" dirty="0"/>
              <a:t>       Your Mission</a:t>
            </a:r>
          </a:p>
          <a:p>
            <a:pPr marL="0" indent="0">
              <a:buNone/>
            </a:pPr>
            <a:r>
              <a:rPr lang="en-US" dirty="0"/>
              <a:t>       Ch. 3: The Board’s Role</a:t>
            </a:r>
          </a:p>
          <a:p>
            <a:pPr marL="0" indent="0">
              <a:buNone/>
            </a:pPr>
            <a:r>
              <a:rPr lang="en-US" dirty="0"/>
              <a:t>       Ch. 4: Walking the Talk</a:t>
            </a:r>
          </a:p>
          <a:p>
            <a:pPr marL="0" indent="0">
              <a:buNone/>
            </a:pPr>
            <a:r>
              <a:rPr lang="en-US" dirty="0"/>
              <a:t>       Ch. 5: Community</a:t>
            </a:r>
          </a:p>
          <a:p>
            <a:pPr marL="0" indent="0">
              <a:buNone/>
            </a:pPr>
            <a:r>
              <a:rPr lang="en-US" dirty="0"/>
              <a:t>       Engagement</a:t>
            </a:r>
          </a:p>
        </p:txBody>
      </p:sp>
    </p:spTree>
    <p:extLst>
      <p:ext uri="{BB962C8B-B14F-4D97-AF65-F5344CB8AC3E}">
        <p14:creationId xmlns:p14="http://schemas.microsoft.com/office/powerpoint/2010/main" val="412991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2 – Developing and Living Your 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essential that each nonprofit organization have a clearly defined purpose and direction that translates into specific behaviors and actions for what that organization DOES. </a:t>
            </a:r>
          </a:p>
          <a:p>
            <a:endParaRPr lang="en-US" dirty="0"/>
          </a:p>
          <a:p>
            <a:r>
              <a:rPr lang="en-US" dirty="0"/>
              <a:t>The purpose of this chapter is to show nonprofit leaders how to develop and live a relevant mission for their organization.  </a:t>
            </a:r>
          </a:p>
        </p:txBody>
      </p:sp>
    </p:spTree>
    <p:extLst>
      <p:ext uri="{BB962C8B-B14F-4D97-AF65-F5344CB8AC3E}">
        <p14:creationId xmlns:p14="http://schemas.microsoft.com/office/powerpoint/2010/main" val="3916073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Living Your Mission 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Assess Your Organization’s Mission Relevance to the World You Operate In</a:t>
            </a:r>
          </a:p>
          <a:p>
            <a:r>
              <a:rPr lang="en-US" dirty="0"/>
              <a:t>Assess Whether or Not Your Mission Reflects What Your Organization Actually Does</a:t>
            </a:r>
          </a:p>
          <a:p>
            <a:r>
              <a:rPr lang="en-US" dirty="0"/>
              <a:t>Thinking Critically About Your Organizational Initiatives</a:t>
            </a:r>
          </a:p>
          <a:p>
            <a:r>
              <a:rPr lang="en-US" dirty="0"/>
              <a:t>Launch a Process to Improve Existing Programs and Creates New Ones</a:t>
            </a:r>
          </a:p>
        </p:txBody>
      </p:sp>
    </p:spTree>
    <p:extLst>
      <p:ext uri="{BB962C8B-B14F-4D97-AF65-F5344CB8AC3E}">
        <p14:creationId xmlns:p14="http://schemas.microsoft.com/office/powerpoint/2010/main" val="88144462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P template - slide 1 and 2" id="{1D51F513-FBA1-6C42-BDD5-5EB97B482766}" vid="{F11F1CD1-20D3-DE40-85DE-BC57B01EF4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</TotalTime>
  <Words>269</Words>
  <Application>Microsoft Macintosh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Theme1</vt:lpstr>
      <vt:lpstr>PowerPoint Presentation</vt:lpstr>
      <vt:lpstr>Chapter 1 - Introduction</vt:lpstr>
      <vt:lpstr>Key Features of This Book</vt:lpstr>
      <vt:lpstr>Four Sections of the Book</vt:lpstr>
      <vt:lpstr>PowerPoint Presentation</vt:lpstr>
      <vt:lpstr>Chapter 2 – Developing and Living Your Mission</vt:lpstr>
      <vt:lpstr>Living Your Mission Takeaways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Kloppenborg</dc:creator>
  <cp:lastModifiedBy>Tim Kloppenborg</cp:lastModifiedBy>
  <cp:revision>4</cp:revision>
  <cp:lastPrinted>2018-04-25T21:00:45Z</cp:lastPrinted>
  <dcterms:created xsi:type="dcterms:W3CDTF">2018-06-20T16:57:14Z</dcterms:created>
  <dcterms:modified xsi:type="dcterms:W3CDTF">2018-06-20T17:03:31Z</dcterms:modified>
</cp:coreProperties>
</file>