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355600" rtl="0" fontAlgn="auto" latinLnBrk="0" hangingPunct="0">
      <a:lnSpc>
        <a:spcPct val="100000"/>
      </a:lnSpc>
      <a:spcBef>
        <a:spcPts val="4300"/>
      </a:spcBef>
      <a:spcAft>
        <a:spcPts val="0"/>
      </a:spcAft>
      <a:buClrTx/>
      <a:buSzTx/>
      <a:buFontTx/>
      <a:buNone/>
      <a:tabLst/>
      <a:defRPr b="1" baseline="0" cap="none" i="0" spc="36" strike="noStrike" sz="3600" u="none" kumimoji="0" normalizeH="0">
        <a:ln>
          <a:noFill/>
        </a:ln>
        <a:solidFill>
          <a:srgbClr val="1A5C71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355600" rtl="0" fontAlgn="auto" latinLnBrk="0" hangingPunct="0">
      <a:lnSpc>
        <a:spcPct val="100000"/>
      </a:lnSpc>
      <a:spcBef>
        <a:spcPts val="4300"/>
      </a:spcBef>
      <a:spcAft>
        <a:spcPts val="0"/>
      </a:spcAft>
      <a:buClrTx/>
      <a:buSzTx/>
      <a:buFontTx/>
      <a:buNone/>
      <a:tabLst/>
      <a:defRPr b="1" baseline="0" cap="none" i="0" spc="36" strike="noStrike" sz="3600" u="none" kumimoji="0" normalizeH="0">
        <a:ln>
          <a:noFill/>
        </a:ln>
        <a:solidFill>
          <a:srgbClr val="1A5C71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355600" rtl="0" fontAlgn="auto" latinLnBrk="0" hangingPunct="0">
      <a:lnSpc>
        <a:spcPct val="100000"/>
      </a:lnSpc>
      <a:spcBef>
        <a:spcPts val="4300"/>
      </a:spcBef>
      <a:spcAft>
        <a:spcPts val="0"/>
      </a:spcAft>
      <a:buClrTx/>
      <a:buSzTx/>
      <a:buFontTx/>
      <a:buNone/>
      <a:tabLst/>
      <a:defRPr b="1" baseline="0" cap="none" i="0" spc="36" strike="noStrike" sz="3600" u="none" kumimoji="0" normalizeH="0">
        <a:ln>
          <a:noFill/>
        </a:ln>
        <a:solidFill>
          <a:srgbClr val="1A5C71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355600" rtl="0" fontAlgn="auto" latinLnBrk="0" hangingPunct="0">
      <a:lnSpc>
        <a:spcPct val="100000"/>
      </a:lnSpc>
      <a:spcBef>
        <a:spcPts val="4300"/>
      </a:spcBef>
      <a:spcAft>
        <a:spcPts val="0"/>
      </a:spcAft>
      <a:buClrTx/>
      <a:buSzTx/>
      <a:buFontTx/>
      <a:buNone/>
      <a:tabLst/>
      <a:defRPr b="1" baseline="0" cap="none" i="0" spc="36" strike="noStrike" sz="3600" u="none" kumimoji="0" normalizeH="0">
        <a:ln>
          <a:noFill/>
        </a:ln>
        <a:solidFill>
          <a:srgbClr val="1A5C71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355600" rtl="0" fontAlgn="auto" latinLnBrk="0" hangingPunct="0">
      <a:lnSpc>
        <a:spcPct val="100000"/>
      </a:lnSpc>
      <a:spcBef>
        <a:spcPts val="4300"/>
      </a:spcBef>
      <a:spcAft>
        <a:spcPts val="0"/>
      </a:spcAft>
      <a:buClrTx/>
      <a:buSzTx/>
      <a:buFontTx/>
      <a:buNone/>
      <a:tabLst/>
      <a:defRPr b="1" baseline="0" cap="none" i="0" spc="36" strike="noStrike" sz="3600" u="none" kumimoji="0" normalizeH="0">
        <a:ln>
          <a:noFill/>
        </a:ln>
        <a:solidFill>
          <a:srgbClr val="1A5C71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355600" rtl="0" fontAlgn="auto" latinLnBrk="0" hangingPunct="0">
      <a:lnSpc>
        <a:spcPct val="100000"/>
      </a:lnSpc>
      <a:spcBef>
        <a:spcPts val="4300"/>
      </a:spcBef>
      <a:spcAft>
        <a:spcPts val="0"/>
      </a:spcAft>
      <a:buClrTx/>
      <a:buSzTx/>
      <a:buFontTx/>
      <a:buNone/>
      <a:tabLst/>
      <a:defRPr b="1" baseline="0" cap="none" i="0" spc="36" strike="noStrike" sz="3600" u="none" kumimoji="0" normalizeH="0">
        <a:ln>
          <a:noFill/>
        </a:ln>
        <a:solidFill>
          <a:srgbClr val="1A5C71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355600" rtl="0" fontAlgn="auto" latinLnBrk="0" hangingPunct="0">
      <a:lnSpc>
        <a:spcPct val="100000"/>
      </a:lnSpc>
      <a:spcBef>
        <a:spcPts val="4300"/>
      </a:spcBef>
      <a:spcAft>
        <a:spcPts val="0"/>
      </a:spcAft>
      <a:buClrTx/>
      <a:buSzTx/>
      <a:buFontTx/>
      <a:buNone/>
      <a:tabLst/>
      <a:defRPr b="1" baseline="0" cap="none" i="0" spc="36" strike="noStrike" sz="3600" u="none" kumimoji="0" normalizeH="0">
        <a:ln>
          <a:noFill/>
        </a:ln>
        <a:solidFill>
          <a:srgbClr val="1A5C71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355600" rtl="0" fontAlgn="auto" latinLnBrk="0" hangingPunct="0">
      <a:lnSpc>
        <a:spcPct val="100000"/>
      </a:lnSpc>
      <a:spcBef>
        <a:spcPts val="4300"/>
      </a:spcBef>
      <a:spcAft>
        <a:spcPts val="0"/>
      </a:spcAft>
      <a:buClrTx/>
      <a:buSzTx/>
      <a:buFontTx/>
      <a:buNone/>
      <a:tabLst/>
      <a:defRPr b="1" baseline="0" cap="none" i="0" spc="36" strike="noStrike" sz="3600" u="none" kumimoji="0" normalizeH="0">
        <a:ln>
          <a:noFill/>
        </a:ln>
        <a:solidFill>
          <a:srgbClr val="1A5C71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355600" rtl="0" fontAlgn="auto" latinLnBrk="0" hangingPunct="0">
      <a:lnSpc>
        <a:spcPct val="100000"/>
      </a:lnSpc>
      <a:spcBef>
        <a:spcPts val="4300"/>
      </a:spcBef>
      <a:spcAft>
        <a:spcPts val="0"/>
      </a:spcAft>
      <a:buClrTx/>
      <a:buSzTx/>
      <a:buFontTx/>
      <a:buNone/>
      <a:tabLst/>
      <a:defRPr b="1" baseline="0" cap="none" i="0" spc="36" strike="noStrike" sz="3600" u="none" kumimoji="0" normalizeH="0">
        <a:ln>
          <a:noFill/>
        </a:ln>
        <a:solidFill>
          <a:srgbClr val="1A5C71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1A5C71"/>
        </a:fontRef>
        <a:srgbClr val="1A5C7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DB"/>
          </a:solidFill>
        </a:fill>
      </a:tcStyle>
    </a:wholeTbl>
    <a:band2H>
      <a:tcTxStyle b="def" i="def"/>
      <a:tcStyle>
        <a:tcBdr/>
        <a:fill>
          <a:solidFill>
            <a:srgbClr val="E9ECEE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1A5C71"/>
        </a:fontRef>
        <a:srgbClr val="1A5C7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DB"/>
          </a:solidFill>
        </a:fill>
      </a:tcStyle>
    </a:wholeTbl>
    <a:band2H>
      <a:tcTxStyle b="def" i="def"/>
      <a:tcStyle>
        <a:tcBdr/>
        <a:fill>
          <a:solidFill>
            <a:srgbClr val="E9EC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1A5C71"/>
        </a:fontRef>
        <a:srgbClr val="1A5C7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6DBCA"/>
          </a:solidFill>
        </a:fill>
      </a:tcStyle>
    </a:wholeTbl>
    <a:band2H>
      <a:tcTxStyle b="def" i="def"/>
      <a:tcStyle>
        <a:tcBdr/>
        <a:fill>
          <a:solidFill>
            <a:srgbClr val="ECEE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1A5C71"/>
        </a:fontRef>
        <a:srgbClr val="1A5C7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CFD3"/>
          </a:solidFill>
        </a:fill>
      </a:tcStyle>
    </a:wholeTbl>
    <a:band2H>
      <a:tcTxStyle b="def" i="def"/>
      <a:tcStyle>
        <a:tcBdr/>
        <a:fill>
          <a:solidFill>
            <a:srgbClr val="E9E8E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1A5C71"/>
        </a:fontRef>
        <a:srgbClr val="1A5C7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9EB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1A5C71"/>
        </a:fontRef>
        <a:srgbClr val="1A5C7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1A5C71"/>
              </a:solidFill>
              <a:prstDash val="solid"/>
              <a:round/>
            </a:ln>
          </a:top>
          <a:bottom>
            <a:ln w="25400" cap="flat">
              <a:solidFill>
                <a:srgbClr val="1A5C7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1A5C71"/>
              </a:solidFill>
              <a:prstDash val="solid"/>
              <a:round/>
            </a:ln>
          </a:top>
          <a:bottom>
            <a:ln w="25400" cap="flat">
              <a:solidFill>
                <a:srgbClr val="1A5C7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1A5C71"/>
        </a:fontRef>
        <a:srgbClr val="1A5C7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1D4"/>
          </a:solidFill>
        </a:fill>
      </a:tcStyle>
    </a:wholeTbl>
    <a:band2H>
      <a:tcTxStyle b="def" i="def"/>
      <a:tcStyle>
        <a:tcBdr/>
        <a:fill>
          <a:solidFill>
            <a:srgbClr val="E7E9E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1A5C7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1A5C7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1A5C7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6" name="Shape 17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"/>
          <p:cNvSpPr/>
          <p:nvPr/>
        </p:nvSpPr>
        <p:spPr>
          <a:xfrm flipV="1">
            <a:off x="766878" y="12048067"/>
            <a:ext cx="22850247" cy="12716"/>
          </a:xfrm>
          <a:prstGeom prst="line">
            <a:avLst/>
          </a:prstGeom>
          <a:ln w="76200">
            <a:solidFill>
              <a:srgbClr val="1A5C71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4" name="Line"/>
          <p:cNvSpPr/>
          <p:nvPr/>
        </p:nvSpPr>
        <p:spPr>
          <a:xfrm>
            <a:off x="766870" y="952500"/>
            <a:ext cx="22850266" cy="0"/>
          </a:xfrm>
          <a:prstGeom prst="line">
            <a:avLst/>
          </a:prstGeom>
          <a:ln w="76200">
            <a:solidFill>
              <a:srgbClr val="1A5C71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" name="Line"/>
          <p:cNvSpPr/>
          <p:nvPr/>
        </p:nvSpPr>
        <p:spPr>
          <a:xfrm flipV="1">
            <a:off x="6527799" y="12034555"/>
            <a:ext cx="13" cy="1115002"/>
          </a:xfrm>
          <a:prstGeom prst="line">
            <a:avLst/>
          </a:prstGeom>
          <a:ln w="76200">
            <a:solidFill>
              <a:srgbClr val="1A5C71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6" name="Line"/>
          <p:cNvSpPr/>
          <p:nvPr/>
        </p:nvSpPr>
        <p:spPr>
          <a:xfrm flipV="1">
            <a:off x="17856201" y="12034555"/>
            <a:ext cx="13" cy="1115002"/>
          </a:xfrm>
          <a:prstGeom prst="line">
            <a:avLst/>
          </a:prstGeom>
          <a:ln w="76200">
            <a:solidFill>
              <a:srgbClr val="1A5C71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7" name="Body Level One…"/>
          <p:cNvSpPr txBox="1"/>
          <p:nvPr>
            <p:ph type="body" sz="quarter" idx="1" hasCustomPrompt="1"/>
          </p:nvPr>
        </p:nvSpPr>
        <p:spPr>
          <a:xfrm>
            <a:off x="1181100" y="12364718"/>
            <a:ext cx="4965700" cy="467126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20000"/>
              </a:lnSpc>
              <a:spcBef>
                <a:spcPts val="0"/>
              </a:spcBef>
              <a:buSzTx/>
              <a:buNone/>
              <a:defRPr b="0" cap="all" spc="88" sz="2200">
                <a:solidFill>
                  <a:schemeClr val="accent5"/>
                </a:solidFill>
              </a:defRPr>
            </a:lvl1pPr>
            <a:lvl2pPr marL="0" indent="0" algn="ctr" defTabSz="584200">
              <a:lnSpc>
                <a:spcPct val="120000"/>
              </a:lnSpc>
              <a:spcBef>
                <a:spcPts val="0"/>
              </a:spcBef>
              <a:buSzTx/>
              <a:buNone/>
              <a:defRPr b="0" cap="all" spc="88" sz="2200">
                <a:solidFill>
                  <a:schemeClr val="accent5"/>
                </a:solidFill>
              </a:defRPr>
            </a:lvl2pPr>
            <a:lvl3pPr marL="0" indent="0" algn="ctr" defTabSz="584200">
              <a:lnSpc>
                <a:spcPct val="120000"/>
              </a:lnSpc>
              <a:spcBef>
                <a:spcPts val="0"/>
              </a:spcBef>
              <a:buSzTx/>
              <a:buNone/>
              <a:defRPr b="0" cap="all" spc="88" sz="2200">
                <a:solidFill>
                  <a:schemeClr val="accent5"/>
                </a:solidFill>
              </a:defRPr>
            </a:lvl3pPr>
            <a:lvl4pPr marL="0" indent="0" algn="ctr" defTabSz="584200">
              <a:lnSpc>
                <a:spcPct val="120000"/>
              </a:lnSpc>
              <a:spcBef>
                <a:spcPts val="0"/>
              </a:spcBef>
              <a:buSzTx/>
              <a:buNone/>
              <a:defRPr b="0" cap="all" spc="88" sz="2200">
                <a:solidFill>
                  <a:schemeClr val="accent5"/>
                </a:solidFill>
              </a:defRPr>
            </a:lvl4pPr>
            <a:lvl5pPr marL="0" indent="0" algn="ctr" defTabSz="584200">
              <a:lnSpc>
                <a:spcPct val="120000"/>
              </a:lnSpc>
              <a:spcBef>
                <a:spcPts val="0"/>
              </a:spcBef>
              <a:buSzTx/>
              <a:buNone/>
              <a:defRPr b="0" cap="all" spc="88" sz="2200">
                <a:solidFill>
                  <a:schemeClr val="accent5"/>
                </a:solidFill>
              </a:defRPr>
            </a:lvl5pPr>
          </a:lstStyle>
          <a:p>
            <a:pPr/>
            <a:r>
              <a:t>Topic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8" name="Location"/>
          <p:cNvSpPr txBox="1"/>
          <p:nvPr>
            <p:ph type="body" sz="quarter" idx="21" hasCustomPrompt="1"/>
          </p:nvPr>
        </p:nvSpPr>
        <p:spPr>
          <a:xfrm>
            <a:off x="18237200" y="12364718"/>
            <a:ext cx="4965700" cy="467114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20000"/>
              </a:lnSpc>
              <a:spcBef>
                <a:spcPts val="0"/>
              </a:spcBef>
              <a:buSzTx/>
              <a:buNone/>
              <a:defRPr b="0" cap="all" spc="0" sz="2200">
                <a:solidFill>
                  <a:schemeClr val="accent5"/>
                </a:solidFill>
              </a:defRPr>
            </a:lvl1pPr>
          </a:lstStyle>
          <a:p>
            <a:pPr/>
            <a:r>
              <a:t>Location</a:t>
            </a:r>
          </a:p>
        </p:txBody>
      </p:sp>
      <p:sp>
        <p:nvSpPr>
          <p:cNvPr id="19" name="Author and Date"/>
          <p:cNvSpPr txBox="1"/>
          <p:nvPr>
            <p:ph type="body" sz="quarter" idx="22" hasCustomPrompt="1"/>
          </p:nvPr>
        </p:nvSpPr>
        <p:spPr>
          <a:xfrm>
            <a:off x="6946900" y="12233909"/>
            <a:ext cx="10490200" cy="706647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20000"/>
              </a:lnSpc>
              <a:spcBef>
                <a:spcPts val="0"/>
              </a:spcBef>
              <a:buSzTx/>
              <a:buNone/>
              <a:defRPr spc="100">
                <a:solidFill>
                  <a:schemeClr val="accent5"/>
                </a:solidFill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20" name="Presentation Title"/>
          <p:cNvSpPr txBox="1"/>
          <p:nvPr>
            <p:ph type="title" hasCustomPrompt="1"/>
          </p:nvPr>
        </p:nvSpPr>
        <p:spPr>
          <a:xfrm>
            <a:off x="2082800" y="4902200"/>
            <a:ext cx="20205700" cy="3911600"/>
          </a:xfrm>
          <a:prstGeom prst="rect">
            <a:avLst/>
          </a:prstGeom>
        </p:spPr>
        <p:txBody>
          <a:bodyPr/>
          <a:lstStyle>
            <a:lvl1pPr>
              <a:defRPr spc="330" sz="11000">
                <a:solidFill>
                  <a:srgbClr val="FFFFFF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21" name="Body Level One…"/>
          <p:cNvSpPr txBox="1"/>
          <p:nvPr>
            <p:ph type="body" sz="quarter" idx="23" hasCustomPrompt="1"/>
          </p:nvPr>
        </p:nvSpPr>
        <p:spPr>
          <a:xfrm>
            <a:off x="2082800" y="3495673"/>
            <a:ext cx="20205700" cy="1614574"/>
          </a:xfrm>
          <a:prstGeom prst="rect">
            <a:avLst/>
          </a:prstGeom>
        </p:spPr>
        <p:txBody>
          <a:bodyPr anchor="b"/>
          <a:lstStyle/>
          <a:p>
            <a:pPr lvl="4" marL="0" indent="16861532" algn="ctr" defTabSz="257047">
              <a:lnSpc>
                <a:spcPct val="120000"/>
              </a:lnSpc>
              <a:spcBef>
                <a:spcPts val="0"/>
              </a:spcBef>
              <a:buSzTx/>
              <a:buNone/>
              <a:defRPr spc="0" sz="1500">
                <a:solidFill>
                  <a:schemeClr val="accent5"/>
                </a:solidFill>
              </a:defRPr>
            </a:pPr>
            <a:r>
              <a:t>Presentation Subtitle
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xfrm>
            <a:off x="11988800" y="12890500"/>
            <a:ext cx="416053" cy="4671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tatement">
    <p:bg>
      <p:bgPr>
        <a:solidFill>
          <a:srgbClr val="F3F5B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Body Level One…"/>
          <p:cNvSpPr txBox="1"/>
          <p:nvPr>
            <p:ph type="body" sz="half" idx="1" hasCustomPrompt="1"/>
          </p:nvPr>
        </p:nvSpPr>
        <p:spPr>
          <a:xfrm>
            <a:off x="2082800" y="4337484"/>
            <a:ext cx="20205700" cy="4699004"/>
          </a:xfrm>
          <a:prstGeom prst="rect">
            <a:avLst/>
          </a:prstGeom>
        </p:spPr>
        <p:txBody>
          <a:bodyPr anchor="ctr"/>
          <a:lstStyle>
            <a:lvl1pPr marL="0" indent="0" algn="ctr" defTabSz="584200">
              <a:lnSpc>
                <a:spcPct val="90000"/>
              </a:lnSpc>
              <a:spcBef>
                <a:spcPts val="0"/>
              </a:spcBef>
              <a:buSzTx/>
              <a:buNone/>
              <a:defRPr cap="all" spc="270" sz="9000"/>
            </a:lvl1pPr>
            <a:lvl2pPr marL="0" indent="0" algn="ctr" defTabSz="584200">
              <a:lnSpc>
                <a:spcPct val="90000"/>
              </a:lnSpc>
              <a:spcBef>
                <a:spcPts val="0"/>
              </a:spcBef>
              <a:buSzTx/>
              <a:buNone/>
              <a:defRPr cap="all" spc="270" sz="9000"/>
            </a:lvl2pPr>
            <a:lvl3pPr marL="0" indent="0" algn="ctr" defTabSz="584200">
              <a:lnSpc>
                <a:spcPct val="90000"/>
              </a:lnSpc>
              <a:spcBef>
                <a:spcPts val="0"/>
              </a:spcBef>
              <a:buSzTx/>
              <a:buNone/>
              <a:defRPr cap="all" spc="270" sz="9000"/>
            </a:lvl3pPr>
            <a:lvl4pPr marL="0" indent="0" algn="ctr" defTabSz="584200">
              <a:lnSpc>
                <a:spcPct val="90000"/>
              </a:lnSpc>
              <a:spcBef>
                <a:spcPts val="0"/>
              </a:spcBef>
              <a:buSzTx/>
              <a:buNone/>
              <a:defRPr cap="all" spc="270" sz="9000"/>
            </a:lvl4pPr>
            <a:lvl5pPr marL="0" indent="0" algn="ctr" defTabSz="584200">
              <a:lnSpc>
                <a:spcPct val="90000"/>
              </a:lnSpc>
              <a:spcBef>
                <a:spcPts val="0"/>
              </a:spcBef>
              <a:buSzTx/>
              <a:buNone/>
              <a:defRPr cap="all" spc="270" sz="9000"/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0" name="Line"/>
          <p:cNvSpPr/>
          <p:nvPr/>
        </p:nvSpPr>
        <p:spPr>
          <a:xfrm>
            <a:off x="766870" y="952500"/>
            <a:ext cx="22850266" cy="0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1" name="Line"/>
          <p:cNvSpPr/>
          <p:nvPr/>
        </p:nvSpPr>
        <p:spPr>
          <a:xfrm>
            <a:off x="757208" y="12603829"/>
            <a:ext cx="22862966" cy="3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 Fact">
    <p:bg>
      <p:bgPr>
        <a:solidFill>
          <a:srgbClr val="F3F5B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Body Level One…"/>
          <p:cNvSpPr txBox="1"/>
          <p:nvPr>
            <p:ph type="body" idx="1" hasCustomPrompt="1"/>
          </p:nvPr>
        </p:nvSpPr>
        <p:spPr>
          <a:xfrm>
            <a:off x="2082800" y="1509784"/>
            <a:ext cx="20205700" cy="6852295"/>
          </a:xfrm>
          <a:prstGeom prst="rect">
            <a:avLst/>
          </a:prstGeom>
        </p:spPr>
        <p:txBody>
          <a:bodyPr anchor="b"/>
          <a:lstStyle>
            <a:lvl1pPr marL="0" indent="0" algn="ctr" defTabSz="584200">
              <a:lnSpc>
                <a:spcPct val="90000"/>
              </a:lnSpc>
              <a:spcBef>
                <a:spcPts val="0"/>
              </a:spcBef>
              <a:buSzTx/>
              <a:buNone/>
              <a:defRPr cap="all" spc="750" sz="25000"/>
            </a:lvl1pPr>
            <a:lvl2pPr marL="0" indent="0" algn="ctr" defTabSz="584200">
              <a:lnSpc>
                <a:spcPct val="90000"/>
              </a:lnSpc>
              <a:spcBef>
                <a:spcPts val="0"/>
              </a:spcBef>
              <a:buSzTx/>
              <a:buNone/>
              <a:defRPr cap="all" spc="750" sz="25000"/>
            </a:lvl2pPr>
            <a:lvl3pPr marL="0" indent="0" algn="ctr" defTabSz="584200">
              <a:lnSpc>
                <a:spcPct val="90000"/>
              </a:lnSpc>
              <a:spcBef>
                <a:spcPts val="0"/>
              </a:spcBef>
              <a:buSzTx/>
              <a:buNone/>
              <a:defRPr cap="all" spc="750" sz="25000"/>
            </a:lvl3pPr>
            <a:lvl4pPr marL="0" indent="0" algn="ctr" defTabSz="584200">
              <a:lnSpc>
                <a:spcPct val="90000"/>
              </a:lnSpc>
              <a:spcBef>
                <a:spcPts val="0"/>
              </a:spcBef>
              <a:buSzTx/>
              <a:buNone/>
              <a:defRPr cap="all" spc="750" sz="25000"/>
            </a:lvl4pPr>
            <a:lvl5pPr marL="0" indent="0" algn="ctr" defTabSz="584200">
              <a:lnSpc>
                <a:spcPct val="90000"/>
              </a:lnSpc>
              <a:spcBef>
                <a:spcPts val="0"/>
              </a:spcBef>
              <a:buSzTx/>
              <a:buNone/>
              <a:defRPr cap="all" spc="7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0" name="Fact information"/>
          <p:cNvSpPr txBox="1"/>
          <p:nvPr>
            <p:ph type="body" sz="quarter" idx="21" hasCustomPrompt="1"/>
          </p:nvPr>
        </p:nvSpPr>
        <p:spPr>
          <a:xfrm>
            <a:off x="2082800" y="8407992"/>
            <a:ext cx="20205700" cy="694075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20000"/>
              </a:lnSpc>
              <a:spcBef>
                <a:spcPts val="0"/>
              </a:spcBef>
              <a:buSzTx/>
              <a:buNone/>
              <a:defRPr spc="100" sz="3500">
                <a:solidFill>
                  <a:schemeClr val="accent1"/>
                </a:solidFill>
              </a:defRPr>
            </a:lvl1pPr>
          </a:lstStyle>
          <a:p>
            <a:pPr/>
            <a:r>
              <a:t>Fact information</a:t>
            </a:r>
          </a:p>
        </p:txBody>
      </p:sp>
      <p:sp>
        <p:nvSpPr>
          <p:cNvPr id="131" name="Line"/>
          <p:cNvSpPr/>
          <p:nvPr/>
        </p:nvSpPr>
        <p:spPr>
          <a:xfrm flipV="1">
            <a:off x="761992" y="952500"/>
            <a:ext cx="22860023" cy="13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32" name="Line"/>
          <p:cNvSpPr/>
          <p:nvPr/>
        </p:nvSpPr>
        <p:spPr>
          <a:xfrm>
            <a:off x="766870" y="12598400"/>
            <a:ext cx="22850266" cy="0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Quote">
    <p:bg>
      <p:bgPr>
        <a:solidFill>
          <a:srgbClr val="FFCB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Body Level One…"/>
          <p:cNvSpPr txBox="1"/>
          <p:nvPr>
            <p:ph type="body" sz="quarter" idx="1" hasCustomPrompt="1"/>
          </p:nvPr>
        </p:nvSpPr>
        <p:spPr>
          <a:xfrm>
            <a:off x="2088436" y="11375559"/>
            <a:ext cx="20207127" cy="706648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20000"/>
              </a:lnSpc>
              <a:spcBef>
                <a:spcPts val="0"/>
              </a:spcBef>
              <a:buSzTx/>
              <a:buNone/>
              <a:defRPr spc="107">
                <a:solidFill>
                  <a:schemeClr val="accent1"/>
                </a:solidFill>
              </a:defRPr>
            </a:lvl1pPr>
            <a:lvl2pPr marL="0" indent="0" algn="ctr" defTabSz="584200">
              <a:lnSpc>
                <a:spcPct val="120000"/>
              </a:lnSpc>
              <a:spcBef>
                <a:spcPts val="0"/>
              </a:spcBef>
              <a:buSzTx/>
              <a:buNone/>
              <a:defRPr spc="107">
                <a:solidFill>
                  <a:schemeClr val="accent1"/>
                </a:solidFill>
              </a:defRPr>
            </a:lvl2pPr>
            <a:lvl3pPr marL="0" indent="0" algn="ctr" defTabSz="584200">
              <a:lnSpc>
                <a:spcPct val="120000"/>
              </a:lnSpc>
              <a:spcBef>
                <a:spcPts val="0"/>
              </a:spcBef>
              <a:buSzTx/>
              <a:buNone/>
              <a:defRPr spc="107">
                <a:solidFill>
                  <a:schemeClr val="accent1"/>
                </a:solidFill>
              </a:defRPr>
            </a:lvl3pPr>
            <a:lvl4pPr marL="0" indent="0" algn="ctr" defTabSz="584200">
              <a:lnSpc>
                <a:spcPct val="120000"/>
              </a:lnSpc>
              <a:spcBef>
                <a:spcPts val="0"/>
              </a:spcBef>
              <a:buSzTx/>
              <a:buNone/>
              <a:defRPr spc="107">
                <a:solidFill>
                  <a:schemeClr val="accent1"/>
                </a:solidFill>
              </a:defRPr>
            </a:lvl4pPr>
            <a:lvl5pPr marL="0" indent="0" algn="ctr" defTabSz="584200">
              <a:lnSpc>
                <a:spcPct val="120000"/>
              </a:lnSpc>
              <a:spcBef>
                <a:spcPts val="0"/>
              </a:spcBef>
              <a:buSzTx/>
              <a:buNone/>
              <a:defRPr spc="107">
                <a:solidFill>
                  <a:schemeClr val="accent1"/>
                </a:solidFill>
              </a:defRPr>
            </a:lvl5pPr>
          </a:lstStyle>
          <a:p>
            <a:pPr/>
            <a:r>
              <a:t>Attribution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1" name="Line"/>
          <p:cNvSpPr/>
          <p:nvPr/>
        </p:nvSpPr>
        <p:spPr>
          <a:xfrm flipV="1">
            <a:off x="761992" y="952500"/>
            <a:ext cx="22860023" cy="13"/>
          </a:xfrm>
          <a:prstGeom prst="line">
            <a:avLst/>
          </a:prstGeom>
          <a:ln w="76200">
            <a:solidFill>
              <a:srgbClr val="1A5C71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42" name="Line"/>
          <p:cNvSpPr/>
          <p:nvPr/>
        </p:nvSpPr>
        <p:spPr>
          <a:xfrm>
            <a:off x="761992" y="12598400"/>
            <a:ext cx="22860023" cy="0"/>
          </a:xfrm>
          <a:prstGeom prst="line">
            <a:avLst/>
          </a:prstGeom>
          <a:ln w="76200">
            <a:solidFill>
              <a:srgbClr val="1A5C71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43" name="Body Level One…"/>
          <p:cNvSpPr txBox="1"/>
          <p:nvPr>
            <p:ph type="body" sz="half" idx="21" hasCustomPrompt="1"/>
          </p:nvPr>
        </p:nvSpPr>
        <p:spPr>
          <a:xfrm>
            <a:off x="2088436" y="4298870"/>
            <a:ext cx="20207128" cy="4699018"/>
          </a:xfrm>
          <a:prstGeom prst="rect">
            <a:avLst/>
          </a:prstGeom>
        </p:spPr>
        <p:txBody>
          <a:bodyPr anchor="ctr"/>
          <a:lstStyle/>
          <a:p>
            <a:pPr lvl="4" marL="0" indent="15088905" algn="ctr" defTabSz="311827">
              <a:lnSpc>
                <a:spcPct val="90000"/>
              </a:lnSpc>
              <a:spcBef>
                <a:spcPts val="0"/>
              </a:spcBef>
              <a:buSzTx/>
              <a:buNone/>
              <a:defRPr cap="all" spc="0" sz="4947"/>
            </a:pPr>
            <a:r>
              <a:t>“Notable Quote”
</a:t>
            </a:r>
          </a:p>
        </p:txBody>
      </p:sp>
      <p:sp>
        <p:nvSpPr>
          <p:cNvPr id="14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Image"/>
          <p:cNvSpPr/>
          <p:nvPr>
            <p:ph type="pic" idx="21"/>
          </p:nvPr>
        </p:nvSpPr>
        <p:spPr>
          <a:xfrm>
            <a:off x="-609600" y="431800"/>
            <a:ext cx="21514743" cy="12103100"/>
          </a:xfrm>
          <a:prstGeom prst="rect">
            <a:avLst/>
          </a:prstGeom>
          <a:ln w="114300">
            <a:solidFill>
              <a:srgbClr val="FFFFFF"/>
            </a:solidFill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2" name="Image"/>
          <p:cNvSpPr/>
          <p:nvPr>
            <p:ph type="pic" sz="quarter" idx="22"/>
          </p:nvPr>
        </p:nvSpPr>
        <p:spPr>
          <a:xfrm>
            <a:off x="15836900" y="-203200"/>
            <a:ext cx="7747000" cy="7747000"/>
          </a:xfrm>
          <a:prstGeom prst="rect">
            <a:avLst/>
          </a:prstGeom>
          <a:ln w="114300">
            <a:solidFill>
              <a:srgbClr val="FFFFFF"/>
            </a:solidFill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3" name="1056335080_2112X2816.jpg"/>
          <p:cNvSpPr/>
          <p:nvPr>
            <p:ph type="pic" idx="23"/>
          </p:nvPr>
        </p:nvSpPr>
        <p:spPr>
          <a:xfrm>
            <a:off x="10769600" y="-6083300"/>
            <a:ext cx="17881600" cy="23842133"/>
          </a:xfrm>
          <a:prstGeom prst="rect">
            <a:avLst/>
          </a:prstGeom>
          <a:ln w="114300">
            <a:solidFill>
              <a:srgbClr val="FFFFFF"/>
            </a:solidFill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Image"/>
          <p:cNvSpPr/>
          <p:nvPr>
            <p:ph type="pic" idx="21"/>
          </p:nvPr>
        </p:nvSpPr>
        <p:spPr>
          <a:xfrm>
            <a:off x="760214" y="279400"/>
            <a:ext cx="22863633" cy="12866707"/>
          </a:xfrm>
          <a:prstGeom prst="rect">
            <a:avLst/>
          </a:prstGeom>
          <a:ln w="114300">
            <a:solidFill>
              <a:srgbClr val="FFFFFF"/>
            </a:solidFill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1056335066_3170x2500.jpeg"/>
          <p:cNvSpPr/>
          <p:nvPr>
            <p:ph type="pic" idx="21"/>
          </p:nvPr>
        </p:nvSpPr>
        <p:spPr>
          <a:xfrm>
            <a:off x="0" y="-2757142"/>
            <a:ext cx="24384000" cy="1923028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0" name="Body Level One…"/>
          <p:cNvSpPr txBox="1"/>
          <p:nvPr>
            <p:ph type="body" sz="quarter" idx="1" hasCustomPrompt="1"/>
          </p:nvPr>
        </p:nvSpPr>
        <p:spPr>
          <a:xfrm>
            <a:off x="1181100" y="12364718"/>
            <a:ext cx="4965700" cy="467126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20000"/>
              </a:lnSpc>
              <a:spcBef>
                <a:spcPts val="0"/>
              </a:spcBef>
              <a:buSzTx/>
              <a:buNone/>
              <a:defRPr b="0" cap="all" spc="88" sz="2200">
                <a:solidFill>
                  <a:srgbClr val="FFFFFF"/>
                </a:solidFill>
              </a:defRPr>
            </a:lvl1pPr>
            <a:lvl2pPr marL="0" indent="0" algn="ctr" defTabSz="584200">
              <a:lnSpc>
                <a:spcPct val="120000"/>
              </a:lnSpc>
              <a:spcBef>
                <a:spcPts val="0"/>
              </a:spcBef>
              <a:buSzTx/>
              <a:buNone/>
              <a:defRPr b="0" cap="all" spc="88" sz="2200">
                <a:solidFill>
                  <a:srgbClr val="FFFFFF"/>
                </a:solidFill>
              </a:defRPr>
            </a:lvl2pPr>
            <a:lvl3pPr marL="0" indent="0" algn="ctr" defTabSz="584200">
              <a:lnSpc>
                <a:spcPct val="120000"/>
              </a:lnSpc>
              <a:spcBef>
                <a:spcPts val="0"/>
              </a:spcBef>
              <a:buSzTx/>
              <a:buNone/>
              <a:defRPr b="0" cap="all" spc="88" sz="2200">
                <a:solidFill>
                  <a:srgbClr val="FFFFFF"/>
                </a:solidFill>
              </a:defRPr>
            </a:lvl3pPr>
            <a:lvl4pPr marL="0" indent="0" algn="ctr" defTabSz="584200">
              <a:lnSpc>
                <a:spcPct val="120000"/>
              </a:lnSpc>
              <a:spcBef>
                <a:spcPts val="0"/>
              </a:spcBef>
              <a:buSzTx/>
              <a:buNone/>
              <a:defRPr b="0" cap="all" spc="88" sz="2200">
                <a:solidFill>
                  <a:srgbClr val="FFFFFF"/>
                </a:solidFill>
              </a:defRPr>
            </a:lvl4pPr>
            <a:lvl5pPr marL="0" indent="0" algn="ctr" defTabSz="584200">
              <a:lnSpc>
                <a:spcPct val="120000"/>
              </a:lnSpc>
              <a:spcBef>
                <a:spcPts val="0"/>
              </a:spcBef>
              <a:buSzTx/>
              <a:buNone/>
              <a:defRPr b="0" cap="all" spc="88" sz="2200">
                <a:solidFill>
                  <a:srgbClr val="FFFFFF"/>
                </a:solidFill>
              </a:defRPr>
            </a:lvl5pPr>
          </a:lstStyle>
          <a:p>
            <a:pPr/>
            <a:r>
              <a:t>Topic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1" name="Location"/>
          <p:cNvSpPr txBox="1"/>
          <p:nvPr>
            <p:ph type="body" sz="quarter" idx="22" hasCustomPrompt="1"/>
          </p:nvPr>
        </p:nvSpPr>
        <p:spPr>
          <a:xfrm>
            <a:off x="18237200" y="12364718"/>
            <a:ext cx="4965700" cy="467114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20000"/>
              </a:lnSpc>
              <a:spcBef>
                <a:spcPts val="0"/>
              </a:spcBef>
              <a:buSzTx/>
              <a:buNone/>
              <a:defRPr b="0" cap="all" spc="0" sz="2200">
                <a:solidFill>
                  <a:srgbClr val="FFFFFF"/>
                </a:solidFill>
              </a:defRPr>
            </a:lvl1pPr>
          </a:lstStyle>
          <a:p>
            <a:pPr/>
            <a:r>
              <a:t>Location</a:t>
            </a:r>
          </a:p>
        </p:txBody>
      </p:sp>
      <p:sp>
        <p:nvSpPr>
          <p:cNvPr id="32" name="Author and Date"/>
          <p:cNvSpPr txBox="1"/>
          <p:nvPr>
            <p:ph type="body" sz="quarter" idx="23" hasCustomPrompt="1"/>
          </p:nvPr>
        </p:nvSpPr>
        <p:spPr>
          <a:xfrm>
            <a:off x="6946900" y="12233909"/>
            <a:ext cx="10490200" cy="706647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20000"/>
              </a:lnSpc>
              <a:spcBef>
                <a:spcPts val="0"/>
              </a:spcBef>
              <a:buSzTx/>
              <a:buNone/>
              <a:defRPr spc="100">
                <a:solidFill>
                  <a:srgbClr val="FFFFFF"/>
                </a:solidFill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33" name="Line"/>
          <p:cNvSpPr/>
          <p:nvPr/>
        </p:nvSpPr>
        <p:spPr>
          <a:xfrm>
            <a:off x="766864" y="12060766"/>
            <a:ext cx="22850267" cy="3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4" name="Line"/>
          <p:cNvSpPr/>
          <p:nvPr/>
        </p:nvSpPr>
        <p:spPr>
          <a:xfrm flipV="1">
            <a:off x="6527799" y="12034555"/>
            <a:ext cx="13" cy="1115002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5" name="Line"/>
          <p:cNvSpPr/>
          <p:nvPr/>
        </p:nvSpPr>
        <p:spPr>
          <a:xfrm flipV="1">
            <a:off x="17856201" y="12034555"/>
            <a:ext cx="13" cy="1115002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6" name="Line"/>
          <p:cNvSpPr/>
          <p:nvPr/>
        </p:nvSpPr>
        <p:spPr>
          <a:xfrm>
            <a:off x="766870" y="952499"/>
            <a:ext cx="22850266" cy="4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7" name="Body Level One…"/>
          <p:cNvSpPr txBox="1"/>
          <p:nvPr>
            <p:ph type="body" sz="quarter" idx="24" hasCustomPrompt="1"/>
          </p:nvPr>
        </p:nvSpPr>
        <p:spPr>
          <a:xfrm>
            <a:off x="2082800" y="3492500"/>
            <a:ext cx="20205700" cy="1612900"/>
          </a:xfrm>
          <a:prstGeom prst="rect">
            <a:avLst/>
          </a:prstGeom>
        </p:spPr>
        <p:txBody>
          <a:bodyPr anchor="b"/>
          <a:lstStyle/>
          <a:p>
            <a:pPr lvl="4" marL="0" indent="16861532" algn="ctr" defTabSz="257047">
              <a:lnSpc>
                <a:spcPct val="120000"/>
              </a:lnSpc>
              <a:spcBef>
                <a:spcPts val="0"/>
              </a:spcBef>
              <a:buSzTx/>
              <a:buNone/>
              <a:defRPr spc="0" sz="1500">
                <a:solidFill>
                  <a:srgbClr val="FFFFFF"/>
                </a:solidFill>
              </a:defRPr>
            </a:pPr>
            <a:r>
              <a:t>Presentation Subtitle
</a:t>
            </a:r>
          </a:p>
        </p:txBody>
      </p:sp>
      <p:sp>
        <p:nvSpPr>
          <p:cNvPr id="38" name="Presentation Title"/>
          <p:cNvSpPr txBox="1"/>
          <p:nvPr>
            <p:ph type="title" hasCustomPrompt="1"/>
          </p:nvPr>
        </p:nvSpPr>
        <p:spPr>
          <a:xfrm>
            <a:off x="2082800" y="4902200"/>
            <a:ext cx="20205700" cy="3911600"/>
          </a:xfrm>
          <a:prstGeom prst="rect">
            <a:avLst/>
          </a:prstGeom>
        </p:spPr>
        <p:txBody>
          <a:bodyPr/>
          <a:lstStyle>
            <a:lvl1pPr>
              <a:defRPr spc="330" sz="11000">
                <a:solidFill>
                  <a:srgbClr val="FFFFFF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39" name="Slide Number"/>
          <p:cNvSpPr txBox="1"/>
          <p:nvPr>
            <p:ph type="sldNum" sz="quarter" idx="2"/>
          </p:nvPr>
        </p:nvSpPr>
        <p:spPr>
          <a:xfrm>
            <a:off x="11988800" y="12890500"/>
            <a:ext cx="416053" cy="46710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Body Level One…"/>
          <p:cNvSpPr txBox="1"/>
          <p:nvPr>
            <p:ph type="body" sz="quarter" idx="1" hasCustomPrompt="1"/>
          </p:nvPr>
        </p:nvSpPr>
        <p:spPr>
          <a:xfrm>
            <a:off x="1270000" y="8015916"/>
            <a:ext cx="11785600" cy="3848106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20000"/>
              </a:lnSpc>
              <a:spcBef>
                <a:spcPts val="0"/>
              </a:spcBef>
              <a:buSzTx/>
              <a:buNone/>
              <a:defRPr spc="107">
                <a:solidFill>
                  <a:srgbClr val="8AACB9"/>
                </a:solidFill>
              </a:defRPr>
            </a:lvl1pPr>
            <a:lvl2pPr marL="0" indent="0" algn="ctr" defTabSz="584200">
              <a:lnSpc>
                <a:spcPct val="120000"/>
              </a:lnSpc>
              <a:spcBef>
                <a:spcPts val="0"/>
              </a:spcBef>
              <a:buSzTx/>
              <a:buNone/>
              <a:defRPr spc="107">
                <a:solidFill>
                  <a:srgbClr val="8AACB9"/>
                </a:solidFill>
              </a:defRPr>
            </a:lvl2pPr>
            <a:lvl3pPr marL="0" indent="0" algn="ctr" defTabSz="584200">
              <a:lnSpc>
                <a:spcPct val="120000"/>
              </a:lnSpc>
              <a:spcBef>
                <a:spcPts val="0"/>
              </a:spcBef>
              <a:buSzTx/>
              <a:buNone/>
              <a:defRPr spc="107">
                <a:solidFill>
                  <a:srgbClr val="8AACB9"/>
                </a:solidFill>
              </a:defRPr>
            </a:lvl3pPr>
            <a:lvl4pPr marL="0" indent="0" algn="ctr" defTabSz="584200">
              <a:lnSpc>
                <a:spcPct val="120000"/>
              </a:lnSpc>
              <a:spcBef>
                <a:spcPts val="0"/>
              </a:spcBef>
              <a:buSzTx/>
              <a:buNone/>
              <a:defRPr spc="107">
                <a:solidFill>
                  <a:srgbClr val="8AACB9"/>
                </a:solidFill>
              </a:defRPr>
            </a:lvl4pPr>
            <a:lvl5pPr marL="0" indent="0" algn="ctr" defTabSz="584200">
              <a:lnSpc>
                <a:spcPct val="120000"/>
              </a:lnSpc>
              <a:spcBef>
                <a:spcPts val="0"/>
              </a:spcBef>
              <a:buSzTx/>
              <a:buNone/>
              <a:defRPr spc="107">
                <a:solidFill>
                  <a:srgbClr val="8AACB9"/>
                </a:solidFill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7" name="Slide Title"/>
          <p:cNvSpPr txBox="1"/>
          <p:nvPr>
            <p:ph type="title" hasCustomPrompt="1"/>
          </p:nvPr>
        </p:nvSpPr>
        <p:spPr>
          <a:xfrm>
            <a:off x="1270000" y="4925417"/>
            <a:ext cx="11785600" cy="2933720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48" name="531205463_2542x1430.jpg"/>
          <p:cNvSpPr/>
          <p:nvPr>
            <p:ph type="pic" idx="21"/>
          </p:nvPr>
        </p:nvSpPr>
        <p:spPr>
          <a:xfrm>
            <a:off x="12801600" y="1895693"/>
            <a:ext cx="17642204" cy="9924613"/>
          </a:xfrm>
          <a:prstGeom prst="rect">
            <a:avLst/>
          </a:prstGeom>
          <a:ln w="114300">
            <a:solidFill>
              <a:srgbClr val="FFFFFF"/>
            </a:solidFill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9" name="Line"/>
          <p:cNvSpPr/>
          <p:nvPr/>
        </p:nvSpPr>
        <p:spPr>
          <a:xfrm>
            <a:off x="757208" y="12603829"/>
            <a:ext cx="22862966" cy="3"/>
          </a:xfrm>
          <a:prstGeom prst="line">
            <a:avLst/>
          </a:prstGeom>
          <a:ln w="76200">
            <a:solidFill>
              <a:srgbClr val="443658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0" name="Line"/>
          <p:cNvSpPr/>
          <p:nvPr/>
        </p:nvSpPr>
        <p:spPr>
          <a:xfrm flipV="1">
            <a:off x="761994" y="952500"/>
            <a:ext cx="22860023" cy="13"/>
          </a:xfrm>
          <a:prstGeom prst="line">
            <a:avLst/>
          </a:prstGeom>
          <a:ln w="76200">
            <a:solidFill>
              <a:srgbClr val="443658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Body Level One…"/>
          <p:cNvSpPr txBox="1"/>
          <p:nvPr>
            <p:ph type="body" sz="half" idx="1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9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Body Level One…"/>
          <p:cNvSpPr txBox="1"/>
          <p:nvPr>
            <p:ph type="body" sz="half" idx="1" hasCustomPrompt="1"/>
          </p:nvPr>
        </p:nvSpPr>
        <p:spPr>
          <a:prstGeom prst="rect">
            <a:avLst/>
          </a:prstGeom>
        </p:spPr>
        <p:txBody>
          <a:bodyPr numCol="2" spcCol="1289180"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lide Title"/>
          <p:cNvSpPr txBox="1"/>
          <p:nvPr>
            <p:ph type="title" hasCustomPrompt="1"/>
          </p:nvPr>
        </p:nvSpPr>
        <p:spPr>
          <a:xfrm>
            <a:off x="1270000" y="1851223"/>
            <a:ext cx="11785600" cy="4084936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76" name="Body Level One…"/>
          <p:cNvSpPr txBox="1"/>
          <p:nvPr>
            <p:ph type="body" sz="quarter" idx="1" hasCustomPrompt="1"/>
          </p:nvPr>
        </p:nvSpPr>
        <p:spPr>
          <a:xfrm>
            <a:off x="2088432" y="6720284"/>
            <a:ext cx="10972805" cy="5467188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7" name="545882547_1308x1744.jpeg"/>
          <p:cNvSpPr/>
          <p:nvPr>
            <p:ph type="pic" idx="21"/>
          </p:nvPr>
        </p:nvSpPr>
        <p:spPr>
          <a:xfrm>
            <a:off x="12661900" y="-2501900"/>
            <a:ext cx="11077576" cy="14770100"/>
          </a:xfrm>
          <a:prstGeom prst="rect">
            <a:avLst/>
          </a:prstGeom>
          <a:ln w="114300">
            <a:solidFill>
              <a:srgbClr val="FFFFFF"/>
            </a:solidFill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78" name="Line"/>
          <p:cNvSpPr/>
          <p:nvPr/>
        </p:nvSpPr>
        <p:spPr>
          <a:xfrm flipV="1">
            <a:off x="761994" y="952500"/>
            <a:ext cx="22860023" cy="13"/>
          </a:xfrm>
          <a:prstGeom prst="line">
            <a:avLst/>
          </a:prstGeom>
          <a:ln w="76200">
            <a:solidFill>
              <a:srgbClr val="443658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79" name="Line"/>
          <p:cNvSpPr/>
          <p:nvPr/>
        </p:nvSpPr>
        <p:spPr>
          <a:xfrm>
            <a:off x="761992" y="12598400"/>
            <a:ext cx="22860023" cy="0"/>
          </a:xfrm>
          <a:prstGeom prst="line">
            <a:avLst/>
          </a:prstGeom>
          <a:ln w="76200">
            <a:solidFill>
              <a:srgbClr val="443658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8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"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ection Title"/>
          <p:cNvSpPr txBox="1"/>
          <p:nvPr>
            <p:ph type="title" hasCustomPrompt="1"/>
          </p:nvPr>
        </p:nvSpPr>
        <p:spPr>
          <a:xfrm>
            <a:off x="2086105" y="4292600"/>
            <a:ext cx="20205705" cy="5651500"/>
          </a:xfrm>
          <a:prstGeom prst="rect">
            <a:avLst/>
          </a:prstGeom>
        </p:spPr>
        <p:txBody>
          <a:bodyPr anchor="ctr"/>
          <a:lstStyle>
            <a:lvl1pPr>
              <a:defRPr spc="330" sz="11000">
                <a:solidFill>
                  <a:schemeClr val="accent5"/>
                </a:solidFill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88" name="Line"/>
          <p:cNvSpPr/>
          <p:nvPr/>
        </p:nvSpPr>
        <p:spPr>
          <a:xfrm flipV="1">
            <a:off x="761992" y="952500"/>
            <a:ext cx="22860023" cy="13"/>
          </a:xfrm>
          <a:prstGeom prst="line">
            <a:avLst/>
          </a:prstGeom>
          <a:ln w="76200">
            <a:solidFill>
              <a:schemeClr val="accent5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89" name="Line"/>
          <p:cNvSpPr/>
          <p:nvPr/>
        </p:nvSpPr>
        <p:spPr>
          <a:xfrm>
            <a:off x="761992" y="12598400"/>
            <a:ext cx="22860023" cy="0"/>
          </a:xfrm>
          <a:prstGeom prst="line">
            <a:avLst/>
          </a:prstGeom>
          <a:ln w="76200">
            <a:solidFill>
              <a:schemeClr val="accent5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9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Line"/>
          <p:cNvSpPr/>
          <p:nvPr/>
        </p:nvSpPr>
        <p:spPr>
          <a:xfrm flipV="1">
            <a:off x="761994" y="952500"/>
            <a:ext cx="22860023" cy="13"/>
          </a:xfrm>
          <a:prstGeom prst="line">
            <a:avLst/>
          </a:prstGeom>
          <a:ln w="76200">
            <a:solidFill>
              <a:srgbClr val="443658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98" name="Line"/>
          <p:cNvSpPr/>
          <p:nvPr/>
        </p:nvSpPr>
        <p:spPr>
          <a:xfrm>
            <a:off x="757208" y="12603829"/>
            <a:ext cx="22862966" cy="3"/>
          </a:xfrm>
          <a:prstGeom prst="line">
            <a:avLst/>
          </a:prstGeom>
          <a:ln w="76200">
            <a:solidFill>
              <a:srgbClr val="443658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99" name="Slide Title"/>
          <p:cNvSpPr txBox="1"/>
          <p:nvPr>
            <p:ph type="title" hasCustomPrompt="1"/>
          </p:nvPr>
        </p:nvSpPr>
        <p:spPr>
          <a:xfrm>
            <a:off x="2082800" y="1282700"/>
            <a:ext cx="20205700" cy="16510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1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Body Level One…"/>
          <p:cNvSpPr txBox="1"/>
          <p:nvPr>
            <p:ph type="body" sz="quarter" idx="1" hasCustomPrompt="1"/>
          </p:nvPr>
        </p:nvSpPr>
        <p:spPr>
          <a:xfrm>
            <a:off x="2082800" y="2795091"/>
            <a:ext cx="20205700" cy="60503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defTabSz="584200">
              <a:lnSpc>
                <a:spcPct val="120000"/>
              </a:lnSpc>
              <a:spcBef>
                <a:spcPts val="0"/>
              </a:spcBef>
              <a:buSzTx/>
              <a:buNone/>
              <a:defRPr spc="107">
                <a:solidFill>
                  <a:srgbClr val="8AACB9"/>
                </a:solidFill>
              </a:defRPr>
            </a:lvl1pPr>
            <a:lvl2pPr marL="0" indent="0" algn="ctr" defTabSz="584200">
              <a:lnSpc>
                <a:spcPct val="120000"/>
              </a:lnSpc>
              <a:spcBef>
                <a:spcPts val="0"/>
              </a:spcBef>
              <a:buSzTx/>
              <a:buNone/>
              <a:defRPr spc="107">
                <a:solidFill>
                  <a:srgbClr val="8AACB9"/>
                </a:solidFill>
              </a:defRPr>
            </a:lvl2pPr>
            <a:lvl3pPr marL="0" indent="0" algn="ctr" defTabSz="584200">
              <a:lnSpc>
                <a:spcPct val="120000"/>
              </a:lnSpc>
              <a:spcBef>
                <a:spcPts val="0"/>
              </a:spcBef>
              <a:buSzTx/>
              <a:buNone/>
              <a:defRPr spc="107">
                <a:solidFill>
                  <a:srgbClr val="8AACB9"/>
                </a:solidFill>
              </a:defRPr>
            </a:lvl3pPr>
            <a:lvl4pPr marL="0" indent="0" algn="ctr" defTabSz="584200">
              <a:lnSpc>
                <a:spcPct val="120000"/>
              </a:lnSpc>
              <a:spcBef>
                <a:spcPts val="0"/>
              </a:spcBef>
              <a:buSzTx/>
              <a:buNone/>
              <a:defRPr spc="107">
                <a:solidFill>
                  <a:srgbClr val="8AACB9"/>
                </a:solidFill>
              </a:defRPr>
            </a:lvl4pPr>
            <a:lvl5pPr marL="0" indent="0" algn="ctr" defTabSz="584200">
              <a:lnSpc>
                <a:spcPct val="120000"/>
              </a:lnSpc>
              <a:spcBef>
                <a:spcPts val="0"/>
              </a:spcBef>
              <a:buSzTx/>
              <a:buNone/>
              <a:defRPr spc="107">
                <a:solidFill>
                  <a:srgbClr val="8AACB9"/>
                </a:solidFill>
              </a:defRPr>
            </a:lvl5pPr>
          </a:lstStyle>
          <a:p>
            <a:pPr/>
            <a:r>
              <a:t>Agenda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Body Level One…"/>
          <p:cNvSpPr txBox="1"/>
          <p:nvPr>
            <p:ph type="body" idx="21" hasCustomPrompt="1"/>
          </p:nvPr>
        </p:nvSpPr>
        <p:spPr>
          <a:xfrm>
            <a:off x="2082800" y="4055764"/>
            <a:ext cx="20205700" cy="6731001"/>
          </a:xfrm>
          <a:prstGeom prst="rect">
            <a:avLst/>
          </a:prstGeom>
        </p:spPr>
        <p:txBody>
          <a:bodyPr/>
          <a:lstStyle>
            <a:lvl1pPr marL="177800" indent="-177800" algn="ctr" defTabSz="2641600">
              <a:spcBef>
                <a:spcPts val="4400"/>
              </a:spcBef>
              <a:buSzTx/>
              <a:buNone/>
              <a:tabLst>
                <a:tab pos="5384800" algn="l"/>
              </a:tabLst>
              <a:defRPr spc="0" sz="5000"/>
            </a:lvl1pPr>
          </a:lstStyle>
          <a:p>
            <a:pPr/>
            <a:r>
              <a:t>Agenda Topics</a:t>
            </a:r>
          </a:p>
        </p:txBody>
      </p:sp>
      <p:sp>
        <p:nvSpPr>
          <p:cNvPr id="109" name="Agenda Title"/>
          <p:cNvSpPr txBox="1"/>
          <p:nvPr>
            <p:ph type="title" hasCustomPrompt="1"/>
          </p:nvPr>
        </p:nvSpPr>
        <p:spPr>
          <a:xfrm>
            <a:off x="2082800" y="1282700"/>
            <a:ext cx="20205700" cy="165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A5C71"/>
                </a:solidFill>
              </a:defRPr>
            </a:lvl1pPr>
          </a:lstStyle>
          <a:p>
            <a:pPr/>
            <a:r>
              <a:t>Agenda Title</a:t>
            </a:r>
          </a:p>
        </p:txBody>
      </p:sp>
      <p:sp>
        <p:nvSpPr>
          <p:cNvPr id="110" name="Line"/>
          <p:cNvSpPr/>
          <p:nvPr/>
        </p:nvSpPr>
        <p:spPr>
          <a:xfrm>
            <a:off x="757208" y="12603829"/>
            <a:ext cx="22862966" cy="3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1" name="Line"/>
          <p:cNvSpPr/>
          <p:nvPr/>
        </p:nvSpPr>
        <p:spPr>
          <a:xfrm flipV="1">
            <a:off x="761992" y="952500"/>
            <a:ext cx="22860023" cy="13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>
            <a:off x="766870" y="952499"/>
            <a:ext cx="22850266" cy="4"/>
          </a:xfrm>
          <a:prstGeom prst="line">
            <a:avLst/>
          </a:prstGeom>
          <a:ln w="76200">
            <a:solidFill>
              <a:srgbClr val="443658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" name="Line"/>
          <p:cNvSpPr/>
          <p:nvPr/>
        </p:nvSpPr>
        <p:spPr>
          <a:xfrm>
            <a:off x="757208" y="12603829"/>
            <a:ext cx="22862966" cy="3"/>
          </a:xfrm>
          <a:prstGeom prst="line">
            <a:avLst/>
          </a:prstGeom>
          <a:ln w="76200">
            <a:solidFill>
              <a:srgbClr val="443658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" name="Body Level One…"/>
          <p:cNvSpPr txBox="1"/>
          <p:nvPr>
            <p:ph type="body" idx="1" hasCustomPrompt="1"/>
          </p:nvPr>
        </p:nvSpPr>
        <p:spPr>
          <a:xfrm>
            <a:off x="2082800" y="4195233"/>
            <a:ext cx="20207127" cy="6282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" name="Slide Title"/>
          <p:cNvSpPr txBox="1"/>
          <p:nvPr>
            <p:ph type="title" hasCustomPrompt="1"/>
          </p:nvPr>
        </p:nvSpPr>
        <p:spPr>
          <a:xfrm>
            <a:off x="2088436" y="1282700"/>
            <a:ext cx="20207128" cy="1649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6" name="Slide Number"/>
          <p:cNvSpPr txBox="1"/>
          <p:nvPr>
            <p:ph type="sldNum" sz="quarter" idx="2"/>
          </p:nvPr>
        </p:nvSpPr>
        <p:spPr>
          <a:xfrm>
            <a:off x="11990323" y="12890500"/>
            <a:ext cx="416053" cy="46710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spcBef>
                <a:spcPts val="0"/>
              </a:spcBef>
              <a:defRPr b="0" spc="0" sz="2200">
                <a:solidFill>
                  <a:srgbClr val="5E5E5E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270" strike="noStrike" sz="9000" u="none">
          <a:solidFill>
            <a:schemeClr val="accent6"/>
          </a:solidFill>
          <a:uFillTx/>
          <a:latin typeface="Graphik"/>
          <a:ea typeface="Graphik"/>
          <a:cs typeface="Graphik"/>
          <a:sym typeface="Graphik"/>
        </a:defRPr>
      </a:lvl1pPr>
      <a:lvl2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270" strike="noStrike" sz="9000" u="none">
          <a:solidFill>
            <a:schemeClr val="accent6"/>
          </a:solidFill>
          <a:uFillTx/>
          <a:latin typeface="Graphik"/>
          <a:ea typeface="Graphik"/>
          <a:cs typeface="Graphik"/>
          <a:sym typeface="Graphik"/>
        </a:defRPr>
      </a:lvl2pPr>
      <a:lvl3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270" strike="noStrike" sz="9000" u="none">
          <a:solidFill>
            <a:schemeClr val="accent6"/>
          </a:solidFill>
          <a:uFillTx/>
          <a:latin typeface="Graphik"/>
          <a:ea typeface="Graphik"/>
          <a:cs typeface="Graphik"/>
          <a:sym typeface="Graphik"/>
        </a:defRPr>
      </a:lvl3pPr>
      <a:lvl4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270" strike="noStrike" sz="9000" u="none">
          <a:solidFill>
            <a:schemeClr val="accent6"/>
          </a:solidFill>
          <a:uFillTx/>
          <a:latin typeface="Graphik"/>
          <a:ea typeface="Graphik"/>
          <a:cs typeface="Graphik"/>
          <a:sym typeface="Graphik"/>
        </a:defRPr>
      </a:lvl4pPr>
      <a:lvl5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270" strike="noStrike" sz="9000" u="none">
          <a:solidFill>
            <a:schemeClr val="accent6"/>
          </a:solidFill>
          <a:uFillTx/>
          <a:latin typeface="Graphik"/>
          <a:ea typeface="Graphik"/>
          <a:cs typeface="Graphik"/>
          <a:sym typeface="Graphik"/>
        </a:defRPr>
      </a:lvl5pPr>
      <a:lvl6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270" strike="noStrike" sz="9000" u="none">
          <a:solidFill>
            <a:schemeClr val="accent6"/>
          </a:solidFill>
          <a:uFillTx/>
          <a:latin typeface="Graphik"/>
          <a:ea typeface="Graphik"/>
          <a:cs typeface="Graphik"/>
          <a:sym typeface="Graphik"/>
        </a:defRPr>
      </a:lvl6pPr>
      <a:lvl7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270" strike="noStrike" sz="9000" u="none">
          <a:solidFill>
            <a:schemeClr val="accent6"/>
          </a:solidFill>
          <a:uFillTx/>
          <a:latin typeface="Graphik"/>
          <a:ea typeface="Graphik"/>
          <a:cs typeface="Graphik"/>
          <a:sym typeface="Graphik"/>
        </a:defRPr>
      </a:lvl7pPr>
      <a:lvl8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270" strike="noStrike" sz="9000" u="none">
          <a:solidFill>
            <a:schemeClr val="accent6"/>
          </a:solidFill>
          <a:uFillTx/>
          <a:latin typeface="Graphik"/>
          <a:ea typeface="Graphik"/>
          <a:cs typeface="Graphik"/>
          <a:sym typeface="Graphik"/>
        </a:defRPr>
      </a:lvl8pPr>
      <a:lvl9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270" strike="noStrike" sz="9000" u="none">
          <a:solidFill>
            <a:schemeClr val="accent6"/>
          </a:solidFill>
          <a:uFillTx/>
          <a:latin typeface="Graphik"/>
          <a:ea typeface="Graphik"/>
          <a:cs typeface="Graphik"/>
          <a:sym typeface="Graphik"/>
        </a:defRPr>
      </a:lvl9pPr>
    </p:titleStyle>
    <p:bodyStyle>
      <a:lvl1pPr marL="635000" marR="0" indent="-635000" algn="l" defTabSz="355600" rtl="0" latinLnBrk="0">
        <a:lnSpc>
          <a:spcPct val="100000"/>
        </a:lnSpc>
        <a:spcBef>
          <a:spcPts val="4300"/>
        </a:spcBef>
        <a:spcAft>
          <a:spcPts val="0"/>
        </a:spcAft>
        <a:buClrTx/>
        <a:buSzPct val="100000"/>
        <a:buFontTx/>
        <a:buBlip>
          <a:blip r:embed="rId2"/>
        </a:buBlip>
        <a:tabLst/>
        <a:defRPr b="1" baseline="0" cap="none" i="0" spc="36" strike="noStrike" sz="3600" u="none">
          <a:solidFill>
            <a:srgbClr val="1A5C71"/>
          </a:solidFill>
          <a:uFillTx/>
          <a:latin typeface="Graphik"/>
          <a:ea typeface="Graphik"/>
          <a:cs typeface="Graphik"/>
          <a:sym typeface="Graphik"/>
        </a:defRPr>
      </a:lvl1pPr>
      <a:lvl2pPr marL="1270000" marR="0" indent="-635000" algn="l" defTabSz="355600" rtl="0" latinLnBrk="0">
        <a:lnSpc>
          <a:spcPct val="100000"/>
        </a:lnSpc>
        <a:spcBef>
          <a:spcPts val="4300"/>
        </a:spcBef>
        <a:spcAft>
          <a:spcPts val="0"/>
        </a:spcAft>
        <a:buClrTx/>
        <a:buSzPct val="100000"/>
        <a:buFontTx/>
        <a:buBlip>
          <a:blip r:embed="rId2"/>
        </a:buBlip>
        <a:tabLst/>
        <a:defRPr b="1" baseline="0" cap="none" i="0" spc="36" strike="noStrike" sz="3600" u="none">
          <a:solidFill>
            <a:srgbClr val="1A5C71"/>
          </a:solidFill>
          <a:uFillTx/>
          <a:latin typeface="Graphik"/>
          <a:ea typeface="Graphik"/>
          <a:cs typeface="Graphik"/>
          <a:sym typeface="Graphik"/>
        </a:defRPr>
      </a:lvl2pPr>
      <a:lvl3pPr marL="1905000" marR="0" indent="-635000" algn="l" defTabSz="355600" rtl="0" latinLnBrk="0">
        <a:lnSpc>
          <a:spcPct val="100000"/>
        </a:lnSpc>
        <a:spcBef>
          <a:spcPts val="4300"/>
        </a:spcBef>
        <a:spcAft>
          <a:spcPts val="0"/>
        </a:spcAft>
        <a:buClrTx/>
        <a:buSzPct val="100000"/>
        <a:buFontTx/>
        <a:buBlip>
          <a:blip r:embed="rId2"/>
        </a:buBlip>
        <a:tabLst/>
        <a:defRPr b="1" baseline="0" cap="none" i="0" spc="36" strike="noStrike" sz="3600" u="none">
          <a:solidFill>
            <a:srgbClr val="1A5C71"/>
          </a:solidFill>
          <a:uFillTx/>
          <a:latin typeface="Graphik"/>
          <a:ea typeface="Graphik"/>
          <a:cs typeface="Graphik"/>
          <a:sym typeface="Graphik"/>
        </a:defRPr>
      </a:lvl3pPr>
      <a:lvl4pPr marL="2540000" marR="0" indent="-635000" algn="l" defTabSz="355600" rtl="0" latinLnBrk="0">
        <a:lnSpc>
          <a:spcPct val="100000"/>
        </a:lnSpc>
        <a:spcBef>
          <a:spcPts val="4300"/>
        </a:spcBef>
        <a:spcAft>
          <a:spcPts val="0"/>
        </a:spcAft>
        <a:buClrTx/>
        <a:buSzPct val="100000"/>
        <a:buFontTx/>
        <a:buBlip>
          <a:blip r:embed="rId2"/>
        </a:buBlip>
        <a:tabLst/>
        <a:defRPr b="1" baseline="0" cap="none" i="0" spc="36" strike="noStrike" sz="3600" u="none">
          <a:solidFill>
            <a:srgbClr val="1A5C71"/>
          </a:solidFill>
          <a:uFillTx/>
          <a:latin typeface="Graphik"/>
          <a:ea typeface="Graphik"/>
          <a:cs typeface="Graphik"/>
          <a:sym typeface="Graphik"/>
        </a:defRPr>
      </a:lvl4pPr>
      <a:lvl5pPr marL="3175000" marR="0" indent="-635000" algn="l" defTabSz="355600" rtl="0" latinLnBrk="0">
        <a:lnSpc>
          <a:spcPct val="100000"/>
        </a:lnSpc>
        <a:spcBef>
          <a:spcPts val="4300"/>
        </a:spcBef>
        <a:spcAft>
          <a:spcPts val="0"/>
        </a:spcAft>
        <a:buClrTx/>
        <a:buSzPct val="100000"/>
        <a:buFontTx/>
        <a:buBlip>
          <a:blip r:embed="rId2"/>
        </a:buBlip>
        <a:tabLst/>
        <a:defRPr b="1" baseline="0" cap="none" i="0" spc="36" strike="noStrike" sz="3600" u="none">
          <a:solidFill>
            <a:srgbClr val="1A5C71"/>
          </a:solidFill>
          <a:uFillTx/>
          <a:latin typeface="Graphik"/>
          <a:ea typeface="Graphik"/>
          <a:cs typeface="Graphik"/>
          <a:sym typeface="Graphik"/>
        </a:defRPr>
      </a:lvl5pPr>
      <a:lvl6pPr marL="0" marR="0" indent="0" algn="l" defTabSz="355600" rtl="0" latinLnBrk="0">
        <a:lnSpc>
          <a:spcPct val="100000"/>
        </a:lnSpc>
        <a:spcBef>
          <a:spcPts val="4300"/>
        </a:spcBef>
        <a:spcAft>
          <a:spcPts val="0"/>
        </a:spcAft>
        <a:buClrTx/>
        <a:buSzTx/>
        <a:buFontTx/>
        <a:buNone/>
        <a:tabLst/>
        <a:defRPr b="1" baseline="0" cap="none" i="0" spc="36" strike="noStrike" sz="3600" u="none">
          <a:solidFill>
            <a:srgbClr val="1A5C71"/>
          </a:solidFill>
          <a:uFillTx/>
          <a:latin typeface="Graphik"/>
          <a:ea typeface="Graphik"/>
          <a:cs typeface="Graphik"/>
          <a:sym typeface="Graphik"/>
        </a:defRPr>
      </a:lvl6pPr>
      <a:lvl7pPr marL="0" marR="0" indent="0" algn="l" defTabSz="355600" rtl="0" latinLnBrk="0">
        <a:lnSpc>
          <a:spcPct val="100000"/>
        </a:lnSpc>
        <a:spcBef>
          <a:spcPts val="4300"/>
        </a:spcBef>
        <a:spcAft>
          <a:spcPts val="0"/>
        </a:spcAft>
        <a:buClrTx/>
        <a:buSzTx/>
        <a:buFontTx/>
        <a:buNone/>
        <a:tabLst/>
        <a:defRPr b="1" baseline="0" cap="none" i="0" spc="36" strike="noStrike" sz="3600" u="none">
          <a:solidFill>
            <a:srgbClr val="1A5C71"/>
          </a:solidFill>
          <a:uFillTx/>
          <a:latin typeface="Graphik"/>
          <a:ea typeface="Graphik"/>
          <a:cs typeface="Graphik"/>
          <a:sym typeface="Graphik"/>
        </a:defRPr>
      </a:lvl7pPr>
      <a:lvl8pPr marL="0" marR="0" indent="0" algn="l" defTabSz="355600" rtl="0" latinLnBrk="0">
        <a:lnSpc>
          <a:spcPct val="100000"/>
        </a:lnSpc>
        <a:spcBef>
          <a:spcPts val="4300"/>
        </a:spcBef>
        <a:spcAft>
          <a:spcPts val="0"/>
        </a:spcAft>
        <a:buClrTx/>
        <a:buSzTx/>
        <a:buFontTx/>
        <a:buNone/>
        <a:tabLst/>
        <a:defRPr b="1" baseline="0" cap="none" i="0" spc="36" strike="noStrike" sz="3600" u="none">
          <a:solidFill>
            <a:srgbClr val="1A5C71"/>
          </a:solidFill>
          <a:uFillTx/>
          <a:latin typeface="Graphik"/>
          <a:ea typeface="Graphik"/>
          <a:cs typeface="Graphik"/>
          <a:sym typeface="Graphik"/>
        </a:defRPr>
      </a:lvl8pPr>
      <a:lvl9pPr marL="0" marR="0" indent="0" algn="l" defTabSz="355600" rtl="0" latinLnBrk="0">
        <a:lnSpc>
          <a:spcPct val="100000"/>
        </a:lnSpc>
        <a:spcBef>
          <a:spcPts val="4300"/>
        </a:spcBef>
        <a:spcAft>
          <a:spcPts val="0"/>
        </a:spcAft>
        <a:buClrTx/>
        <a:buSzTx/>
        <a:buFontTx/>
        <a:buNone/>
        <a:tabLst/>
        <a:defRPr b="1" baseline="0" cap="none" i="0" spc="36" strike="noStrike" sz="3600" u="none">
          <a:solidFill>
            <a:srgbClr val="1A5C71"/>
          </a:solidFill>
          <a:uFillTx/>
          <a:latin typeface="Graphik"/>
          <a:ea typeface="Graphik"/>
          <a:cs typeface="Graphik"/>
          <a:sym typeface="Graphik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://www.RonSpeaking.com" TargetMode="External"/><Relationship Id="rId3" Type="http://schemas.openxmlformats.org/officeDocument/2006/relationships/hyperlink" Target="mailto:ron@RonSpeaking.com" TargetMode="Externa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Ronspeaking.com" TargetMode="Externa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how did?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200">
                <a:solidFill>
                  <a:schemeClr val="accent2">
                    <a:lumOff val="-7372"/>
                  </a:schemeClr>
                </a:solidFill>
              </a:defRPr>
            </a:lvl1pPr>
          </a:lstStyle>
          <a:p>
            <a:pPr/>
            <a:r>
              <a:t>how did…..</a:t>
            </a:r>
          </a:p>
        </p:txBody>
      </p:sp>
      <p:sp>
        <p:nvSpPr>
          <p:cNvPr id="179" name="McDonald’s largest region rise from 40th to #1 in their market, was the only region to completely implement weekend breakfast buffet and cut crew turnover by 66%?…"/>
          <p:cNvSpPr txBox="1"/>
          <p:nvPr/>
        </p:nvSpPr>
        <p:spPr>
          <a:xfrm>
            <a:off x="674328" y="2886907"/>
            <a:ext cx="22860022" cy="9053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latin typeface="+mn-lt"/>
                <a:ea typeface="+mn-ea"/>
                <a:cs typeface="+mn-cs"/>
                <a:sym typeface="Helvetica Neue"/>
              </a:defRPr>
            </a:pPr>
          </a:p>
          <a:p>
            <a:pPr>
              <a:defRPr spc="39" sz="4000">
                <a:latin typeface="+mn-lt"/>
                <a:ea typeface="+mn-ea"/>
                <a:cs typeface="+mn-cs"/>
                <a:sym typeface="Helvetica Neue"/>
              </a:defRPr>
            </a:pPr>
            <a:r>
              <a:t>McDonald’s largest region rebound from 40th to #1 in their market, was the only region to completely implement weekend breakfast buffet, cut crew turnover by 66% while increasing employee and customer satisfaction, sales and profitability?</a:t>
            </a:r>
          </a:p>
          <a:p>
            <a:pPr>
              <a:defRPr spc="39" sz="4000">
                <a:latin typeface="+mn-lt"/>
                <a:ea typeface="+mn-ea"/>
                <a:cs typeface="+mn-cs"/>
                <a:sym typeface="Helvetica Neue"/>
              </a:defRPr>
            </a:pPr>
            <a:r>
              <a:t>Country Financial create a business of leaders, positive accountability throughout, reach 50% of life insurance sales for the quarter in one month and rebound from last place?</a:t>
            </a:r>
          </a:p>
          <a:p>
            <a:pPr>
              <a:defRPr spc="39" sz="4000">
                <a:latin typeface="+mn-lt"/>
                <a:ea typeface="+mn-ea"/>
                <a:cs typeface="+mn-cs"/>
                <a:sym typeface="Helvetica Neue"/>
              </a:defRPr>
            </a:pPr>
            <a:r>
              <a:t>Circles of Hope, a nonprofit, rebound from surviving to thriving with a budget increase from $20,000 to $100,000, reduced volunteer turnover and doubled the number of persons served? </a:t>
            </a:r>
          </a:p>
          <a:p>
            <a:pPr>
              <a:defRPr spc="39" sz="4000">
                <a:latin typeface="+mn-lt"/>
                <a:ea typeface="+mn-ea"/>
                <a:cs typeface="+mn-cs"/>
                <a:sym typeface="Helvetica Neue"/>
              </a:defRPr>
            </a:pPr>
            <a:r>
              <a:t>EBCI Travel and Tourism rebound by doubling the number of events offered and persons attending those events with the same number of employees?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PRINGBOARD 2022"/>
          <p:cNvSpPr txBox="1"/>
          <p:nvPr>
            <p:ph type="title"/>
          </p:nvPr>
        </p:nvSpPr>
        <p:spPr>
          <a:xfrm>
            <a:off x="2089150" y="1321323"/>
            <a:ext cx="20205700" cy="1651002"/>
          </a:xfrm>
          <a:prstGeom prst="rect">
            <a:avLst/>
          </a:prstGeom>
        </p:spPr>
        <p:txBody>
          <a:bodyPr/>
          <a:lstStyle>
            <a:lvl1pPr>
              <a:defRPr spc="200">
                <a:solidFill>
                  <a:schemeClr val="accent2">
                    <a:lumOff val="-7372"/>
                  </a:schemeClr>
                </a:solidFill>
              </a:defRPr>
            </a:lvl1pPr>
          </a:lstStyle>
          <a:p>
            <a:pPr/>
            <a:r>
              <a:t>SPRINGBOARD TO FUTURE</a:t>
            </a:r>
          </a:p>
        </p:txBody>
      </p:sp>
      <p:sp>
        <p:nvSpPr>
          <p:cNvPr id="249" name="1. Technology…"/>
          <p:cNvSpPr txBox="1"/>
          <p:nvPr/>
        </p:nvSpPr>
        <p:spPr>
          <a:xfrm>
            <a:off x="847633" y="4006374"/>
            <a:ext cx="22688738" cy="7922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457200">
              <a:spcBef>
                <a:spcPts val="0"/>
              </a:spcBef>
              <a:defRPr spc="0" sz="3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 Neue"/>
              </a:defRPr>
            </a:pPr>
          </a:p>
          <a:p>
            <a:pPr defTabSz="457200">
              <a:lnSpc>
                <a:spcPct val="150000"/>
              </a:lnSpc>
              <a:spcBef>
                <a:spcPts val="0"/>
              </a:spcBef>
              <a:defRPr spc="0" sz="4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1. Technology</a:t>
            </a:r>
          </a:p>
          <a:p>
            <a:pPr defTabSz="457200">
              <a:lnSpc>
                <a:spcPct val="120000"/>
              </a:lnSpc>
              <a:spcBef>
                <a:spcPts val="0"/>
              </a:spcBef>
              <a:defRPr b="0" spc="0" sz="4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     Further advancement of virtual reality </a:t>
            </a:r>
          </a:p>
          <a:p>
            <a:pPr defTabSz="457200">
              <a:lnSpc>
                <a:spcPct val="120000"/>
              </a:lnSpc>
              <a:spcBef>
                <a:spcPts val="0"/>
              </a:spcBef>
              <a:defRPr b="0" spc="0" sz="4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     breakdown of personal interaction</a:t>
            </a:r>
          </a:p>
          <a:p>
            <a:pPr defTabSz="457200">
              <a:lnSpc>
                <a:spcPct val="120000"/>
              </a:lnSpc>
              <a:spcBef>
                <a:spcPts val="0"/>
              </a:spcBef>
              <a:defRPr b="0" spc="0" sz="4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     Getting away from ice to face/phone calls</a:t>
            </a:r>
          </a:p>
          <a:p>
            <a:pPr defTabSz="457200">
              <a:lnSpc>
                <a:spcPct val="120000"/>
              </a:lnSpc>
              <a:spcBef>
                <a:spcPts val="0"/>
              </a:spcBef>
              <a:defRPr b="0" spc="0" sz="4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     Tech-safety</a:t>
            </a:r>
          </a:p>
          <a:p>
            <a:pPr defTabSz="457200">
              <a:lnSpc>
                <a:spcPct val="120000"/>
              </a:lnSpc>
              <a:spcBef>
                <a:spcPts val="0"/>
              </a:spcBef>
              <a:defRPr b="0" spc="0" sz="4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     Data collection to algorism</a:t>
            </a:r>
          </a:p>
          <a:p>
            <a:pPr defTabSz="457200">
              <a:lnSpc>
                <a:spcPct val="120000"/>
              </a:lnSpc>
              <a:spcBef>
                <a:spcPts val="0"/>
              </a:spcBef>
              <a:defRPr b="0" spc="0" sz="4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     Tech advances in automobiles</a:t>
            </a:r>
          </a:p>
          <a:p>
            <a:pPr defTabSz="457200">
              <a:lnSpc>
                <a:spcPct val="120000"/>
              </a:lnSpc>
              <a:spcBef>
                <a:spcPts val="0"/>
              </a:spcBef>
              <a:defRPr b="0" spc="0" sz="4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     Medical advancements prolonging life</a:t>
            </a:r>
          </a:p>
          <a:p>
            <a:pPr defTabSz="457200">
              <a:lnSpc>
                <a:spcPct val="120000"/>
              </a:lnSpc>
              <a:spcBef>
                <a:spcPts val="0"/>
              </a:spcBef>
              <a:defRPr b="0" spc="0" sz="4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     Greater individual impact</a:t>
            </a:r>
          </a:p>
          <a:p>
            <a:pPr defTabSz="457200">
              <a:lnSpc>
                <a:spcPct val="120000"/>
              </a:lnSpc>
              <a:spcBef>
                <a:spcPts val="0"/>
              </a:spcBef>
              <a:defRPr b="0" spc="0" sz="4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     Greater capability in transportation and communication</a:t>
            </a:r>
          </a:p>
        </p:txBody>
      </p:sp>
      <p:sp>
        <p:nvSpPr>
          <p:cNvPr id="250" name="2. Environment…"/>
          <p:cNvSpPr txBox="1"/>
          <p:nvPr/>
        </p:nvSpPr>
        <p:spPr>
          <a:xfrm>
            <a:off x="12672917" y="3928357"/>
            <a:ext cx="10907777" cy="48714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spcBef>
                <a:spcPts val="0"/>
              </a:spcBef>
              <a:defRPr spc="0" sz="4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2. Environment</a:t>
            </a:r>
          </a:p>
          <a:p>
            <a:pPr defTabSz="457200">
              <a:spcBef>
                <a:spcPts val="0"/>
              </a:spcBef>
              <a:defRPr spc="0" sz="4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</a:p>
          <a:p>
            <a:pPr defTabSz="457200">
              <a:lnSpc>
                <a:spcPct val="120000"/>
              </a:lnSpc>
              <a:spcBef>
                <a:spcPts val="0"/>
              </a:spcBef>
              <a:defRPr b="0" spc="0" sz="4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   Over building over saturate and development</a:t>
            </a:r>
          </a:p>
          <a:p>
            <a:pPr defTabSz="457200">
              <a:lnSpc>
                <a:spcPct val="120000"/>
              </a:lnSpc>
              <a:spcBef>
                <a:spcPts val="0"/>
              </a:spcBef>
              <a:defRPr b="0" spc="0" sz="4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   deterioration</a:t>
            </a:r>
          </a:p>
          <a:p>
            <a:pPr defTabSz="457200">
              <a:lnSpc>
                <a:spcPct val="120000"/>
              </a:lnSpc>
              <a:spcBef>
                <a:spcPts val="0"/>
              </a:spcBef>
              <a:defRPr b="0" spc="0" sz="4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   policy changes</a:t>
            </a:r>
          </a:p>
          <a:p>
            <a:pPr defTabSz="457200">
              <a:lnSpc>
                <a:spcPct val="120000"/>
              </a:lnSpc>
              <a:spcBef>
                <a:spcPts val="0"/>
              </a:spcBef>
              <a:defRPr spc="0" sz="4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   </a:t>
            </a:r>
            <a:r>
              <a:rPr b="0"/>
              <a:t>readdress concerns, improvement</a:t>
            </a:r>
            <a:endParaRPr b="0"/>
          </a:p>
          <a:p>
            <a:pPr defTabSz="457200">
              <a:lnSpc>
                <a:spcPct val="120000"/>
              </a:lnSpc>
              <a:spcBef>
                <a:spcPts val="0"/>
              </a:spcBef>
              <a:defRPr b="0" spc="0" sz="4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   green living (hippies rejoice!)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pringboard 202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200">
                <a:solidFill>
                  <a:schemeClr val="accent2">
                    <a:lumOff val="-7372"/>
                  </a:schemeClr>
                </a:solidFill>
              </a:defRPr>
            </a:lvl1pPr>
          </a:lstStyle>
          <a:p>
            <a:pPr/>
            <a:r>
              <a:t>springboard TO FUTURE</a:t>
            </a:r>
          </a:p>
        </p:txBody>
      </p:sp>
      <p:sp>
        <p:nvSpPr>
          <p:cNvPr id="253" name="3.Economy…"/>
          <p:cNvSpPr txBox="1"/>
          <p:nvPr/>
        </p:nvSpPr>
        <p:spPr>
          <a:xfrm>
            <a:off x="1741047" y="3243169"/>
            <a:ext cx="20390134" cy="8499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spcBef>
                <a:spcPts val="0"/>
              </a:spcBef>
              <a:defRPr spc="0" sz="4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3. Economy  </a:t>
            </a:r>
          </a:p>
          <a:p>
            <a:pPr defTabSz="457200">
              <a:spcBef>
                <a:spcPts val="0"/>
              </a:spcBef>
              <a:defRPr spc="0" sz="4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                                                          </a:t>
            </a:r>
          </a:p>
          <a:p>
            <a:pPr defTabSz="457200">
              <a:lnSpc>
                <a:spcPct val="120000"/>
              </a:lnSpc>
              <a:spcBef>
                <a:spcPts val="0"/>
              </a:spcBef>
              <a:defRPr b="0" spc="0" sz="4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   new markets</a:t>
            </a:r>
          </a:p>
          <a:p>
            <a:pPr defTabSz="457200">
              <a:lnSpc>
                <a:spcPct val="120000"/>
              </a:lnSpc>
              <a:spcBef>
                <a:spcPts val="0"/>
              </a:spcBef>
              <a:defRPr b="0" spc="0" sz="4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   opportunistic</a:t>
            </a:r>
          </a:p>
          <a:p>
            <a:pPr defTabSz="457200">
              <a:lnSpc>
                <a:spcPct val="120000"/>
              </a:lnSpc>
              <a:spcBef>
                <a:spcPts val="0"/>
              </a:spcBef>
              <a:defRPr b="0" spc="0" sz="4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   high risk factors</a:t>
            </a:r>
          </a:p>
          <a:p>
            <a:pPr defTabSz="457200">
              <a:lnSpc>
                <a:spcPct val="120000"/>
              </a:lnSpc>
              <a:spcBef>
                <a:spcPts val="0"/>
              </a:spcBef>
              <a:defRPr b="0" spc="0" sz="4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   social media influence</a:t>
            </a:r>
          </a:p>
          <a:p>
            <a:pPr defTabSz="457200">
              <a:lnSpc>
                <a:spcPct val="120000"/>
              </a:lnSpc>
              <a:spcBef>
                <a:spcPts val="0"/>
              </a:spcBef>
              <a:defRPr b="0" spc="0" sz="4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   level out/correction</a:t>
            </a:r>
          </a:p>
          <a:p>
            <a:pPr defTabSz="457200">
              <a:lnSpc>
                <a:spcPct val="120000"/>
              </a:lnSpc>
              <a:spcBef>
                <a:spcPts val="0"/>
              </a:spcBef>
              <a:defRPr b="0" spc="0" sz="4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   global trade, new deals</a:t>
            </a:r>
          </a:p>
          <a:p>
            <a:pPr defTabSz="457200">
              <a:lnSpc>
                <a:spcPct val="120000"/>
              </a:lnSpc>
              <a:spcBef>
                <a:spcPts val="0"/>
              </a:spcBef>
              <a:defRPr b="0" spc="0" sz="4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   overly optimistic with rise of crash/bust</a:t>
            </a:r>
          </a:p>
          <a:p>
            <a:pPr defTabSz="457200">
              <a:lnSpc>
                <a:spcPct val="120000"/>
              </a:lnSpc>
              <a:spcBef>
                <a:spcPts val="0"/>
              </a:spcBef>
              <a:defRPr b="0" spc="0" sz="4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   more subsidies income</a:t>
            </a:r>
          </a:p>
          <a:p>
            <a:pPr defTabSz="457200">
              <a:lnSpc>
                <a:spcPct val="120000"/>
              </a:lnSpc>
              <a:spcBef>
                <a:spcPts val="0"/>
              </a:spcBef>
              <a:defRPr b="0" spc="0" sz="4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   cashless society</a:t>
            </a:r>
          </a:p>
          <a:p>
            <a:pPr defTabSz="457200">
              <a:lnSpc>
                <a:spcPct val="120000"/>
              </a:lnSpc>
              <a:spcBef>
                <a:spcPts val="0"/>
              </a:spcBef>
              <a:defRPr b="0" spc="0" sz="4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   new job sectors -post covid</a:t>
            </a:r>
          </a:p>
        </p:txBody>
      </p:sp>
      <p:sp>
        <p:nvSpPr>
          <p:cNvPr id="254" name="4. Society…"/>
          <p:cNvSpPr txBox="1"/>
          <p:nvPr/>
        </p:nvSpPr>
        <p:spPr>
          <a:xfrm>
            <a:off x="12592938" y="3276098"/>
            <a:ext cx="10981945" cy="6313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spcBef>
                <a:spcPts val="0"/>
              </a:spcBef>
              <a:defRPr spc="0" sz="4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4. Society</a:t>
            </a:r>
          </a:p>
          <a:p>
            <a:pPr defTabSz="457200">
              <a:spcBef>
                <a:spcPts val="0"/>
              </a:spcBef>
              <a:defRPr spc="0" sz="4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</a:p>
          <a:p>
            <a:pPr defTabSz="457200">
              <a:lnSpc>
                <a:spcPct val="120000"/>
              </a:lnSpc>
              <a:spcBef>
                <a:spcPts val="0"/>
              </a:spcBef>
              <a:defRPr b="0" spc="0" sz="4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   more virtual, less contact</a:t>
            </a:r>
          </a:p>
          <a:p>
            <a:pPr defTabSz="457200">
              <a:lnSpc>
                <a:spcPct val="120000"/>
              </a:lnSpc>
              <a:spcBef>
                <a:spcPts val="0"/>
              </a:spcBef>
              <a:defRPr b="0" spc="0" sz="4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   too fast paced</a:t>
            </a:r>
          </a:p>
          <a:p>
            <a:pPr defTabSz="457200">
              <a:lnSpc>
                <a:spcPct val="120000"/>
              </a:lnSpc>
              <a:spcBef>
                <a:spcPts val="0"/>
              </a:spcBef>
              <a:defRPr b="0" spc="0" sz="4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   demanding</a:t>
            </a:r>
          </a:p>
          <a:p>
            <a:pPr defTabSz="457200">
              <a:lnSpc>
                <a:spcPct val="120000"/>
              </a:lnSpc>
              <a:spcBef>
                <a:spcPts val="0"/>
              </a:spcBef>
              <a:defRPr b="0" spc="0" sz="4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   social medial civil war</a:t>
            </a:r>
          </a:p>
          <a:p>
            <a:pPr defTabSz="457200">
              <a:lnSpc>
                <a:spcPct val="120000"/>
              </a:lnSpc>
              <a:spcBef>
                <a:spcPts val="0"/>
              </a:spcBef>
              <a:defRPr b="0" spc="0" sz="4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   better understanding of opposing view points</a:t>
            </a:r>
          </a:p>
          <a:p>
            <a:pPr defTabSz="457200">
              <a:lnSpc>
                <a:spcPct val="120000"/>
              </a:lnSpc>
              <a:spcBef>
                <a:spcPts val="0"/>
              </a:spcBef>
              <a:defRPr b="0" spc="0" sz="4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   distrust of government</a:t>
            </a:r>
          </a:p>
          <a:p>
            <a:pPr defTabSz="457200">
              <a:lnSpc>
                <a:spcPct val="120000"/>
              </a:lnSpc>
              <a:spcBef>
                <a:spcPts val="0"/>
              </a:spcBef>
              <a:defRPr b="0" spc="0" sz="4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   local government strength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ebound strategy"/>
          <p:cNvSpPr txBox="1"/>
          <p:nvPr>
            <p:ph type="title"/>
          </p:nvPr>
        </p:nvSpPr>
        <p:spPr>
          <a:xfrm>
            <a:off x="4204991" y="1085176"/>
            <a:ext cx="13931697" cy="1651001"/>
          </a:xfrm>
          <a:prstGeom prst="rect">
            <a:avLst/>
          </a:prstGeom>
        </p:spPr>
        <p:txBody>
          <a:bodyPr/>
          <a:lstStyle>
            <a:lvl1pPr>
              <a:defRPr spc="200">
                <a:solidFill>
                  <a:schemeClr val="accent2">
                    <a:lumOff val="-7372"/>
                  </a:schemeClr>
                </a:solidFill>
              </a:defRPr>
            </a:lvl1pPr>
          </a:lstStyle>
          <a:p>
            <a:pPr/>
            <a:r>
              <a:t>   rebound strategy</a:t>
            </a:r>
          </a:p>
        </p:txBody>
      </p:sp>
      <p:graphicFrame>
        <p:nvGraphicFramePr>
          <p:cNvPr id="257" name="Table"/>
          <p:cNvGraphicFramePr/>
          <p:nvPr/>
        </p:nvGraphicFramePr>
        <p:xfrm>
          <a:off x="6425408" y="-13138166"/>
          <a:ext cx="5939153" cy="144335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484788"/>
                <a:gridCol w="1484788"/>
                <a:gridCol w="1484788"/>
                <a:gridCol w="1484788"/>
              </a:tblGrid>
              <a:tr h="288671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000">
                          <a:sym typeface="Helvetica Neue"/>
                        </a:rPr>
                        <a:t>PRODUCTION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000">
                          <a:sym typeface="Helvetica Neue"/>
                        </a:rPr>
                        <a:t>OPERATIONS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000">
                          <a:sym typeface="Helvetica Neue"/>
                        </a:rPr>
                        <a:t>CUSTOMER SAT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000">
                          <a:sym typeface="Helvetica Neue"/>
                        </a:rPr>
                        <a:t>EMPLOYEE SAT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288671">
                <a:tc>
                  <a:txBody>
                    <a:bodyPr/>
                    <a:lstStyle/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r>
                        <a:t>REGION: P/C UNITS 32</a:t>
                      </a:r>
                    </a:p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r>
                        <a:t>LIFE UNITS 9</a:t>
                      </a:r>
                    </a:p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r>
                        <a:t>LIFE CREDITS 6000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000">
                          <a:sym typeface="Helvetica Neue"/>
                        </a:rPr>
                        <a:t>REGION: SOP/time mgt, staff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000">
                          <a:sym typeface="Helvetica Neue"/>
                        </a:rPr>
                        <a:t>Region: Clear way to administer survey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000">
                          <a:sym typeface="Helvetica Neue"/>
                        </a:rPr>
                        <a:t>Region: help develop survey to measure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</a:tr>
              <a:tr h="288671">
                <a:tc>
                  <a:txBody>
                    <a:bodyPr/>
                    <a:lstStyle/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r>
                        <a:t>Joe: PC 12</a:t>
                      </a:r>
                    </a:p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r>
                        <a:t>        LU 3</a:t>
                      </a:r>
                    </a:p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r>
                        <a:t>        LC 3000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r>
                        <a:t>Joe: Hire office admin</a:t>
                      </a:r>
                    </a:p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r>
                        <a:t>        Train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000">
                          <a:sym typeface="Helvetica Neue"/>
                        </a:rPr>
                        <a:t>Joe: Ask call ins to compete, do in IFRs text link rep texting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000">
                          <a:sym typeface="Helvetica Neue"/>
                        </a:rPr>
                        <a:t>JoeL get feedback monthly from reps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288671">
                <a:tc>
                  <a:txBody>
                    <a:bodyPr/>
                    <a:lstStyle/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r>
                        <a:t>Jeremy PC 10</a:t>
                      </a:r>
                    </a:p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r>
                        <a:t>             LU 4</a:t>
                      </a:r>
                    </a:p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r>
                        <a:t>             LC 2000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r>
                        <a:t>Jeremy: Continuity Book</a:t>
                      </a:r>
                    </a:p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r>
                        <a:t>Tyler: Continuity Book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000">
                          <a:sym typeface="Helvetica Neue"/>
                        </a:rPr>
                        <a:t>Jeremy Same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000">
                          <a:sym typeface="Helvetica Neue"/>
                        </a:rPr>
                        <a:t>Jeremy &amp; Rodney complete monthly survey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</a:tr>
              <a:tr h="288671">
                <a:tc>
                  <a:txBody>
                    <a:bodyPr/>
                    <a:lstStyle/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r>
                        <a:t>Rodney: PC 10</a:t>
                      </a:r>
                    </a:p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r>
                        <a:t>              LU 2</a:t>
                      </a:r>
                    </a:p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r>
                        <a:t>              LC 1000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000">
                          <a:sym typeface="Helvetica Neue"/>
                        </a:rPr>
                        <a:t>Rodney?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000">
                          <a:sym typeface="Helvetica Neue"/>
                        </a:rPr>
                        <a:t>Rodney Same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58" name="Table"/>
          <p:cNvGraphicFramePr/>
          <p:nvPr/>
        </p:nvGraphicFramePr>
        <p:xfrm>
          <a:off x="2500483" y="2830740"/>
          <a:ext cx="10543472" cy="881824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2635868"/>
                <a:gridCol w="2635868"/>
                <a:gridCol w="2635868"/>
                <a:gridCol w="2635868"/>
              </a:tblGrid>
              <a:tr h="1119730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ym typeface="Helvetica Neue"/>
                        </a:rPr>
                        <a:t>PRODUCTION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ym typeface="Helvetica Neue"/>
                        </a:rPr>
                        <a:t>OPERATIONS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ym typeface="Helvetica Neue"/>
                        </a:rPr>
                        <a:t>CUSTOMER SAT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ym typeface="Helvetica Neue"/>
                        </a:rPr>
                        <a:t>EMPLOYEE SAT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2381377">
                <a:tc>
                  <a:txBody>
                    <a:bodyPr/>
                    <a:lstStyle/>
                    <a:p>
                      <a:pPr algn="l" defTabSz="457200">
                        <a:defRPr sz="30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r>
                        <a:t>REGION: P/C UNITS 32</a:t>
                      </a:r>
                    </a:p>
                    <a:p>
                      <a:pPr algn="l" defTabSz="457200">
                        <a:defRPr sz="30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r>
                        <a:t>LIFE UNITS 9</a:t>
                      </a:r>
                    </a:p>
                    <a:p>
                      <a:pPr algn="l" defTabSz="457200">
                        <a:defRPr sz="30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r>
                        <a:t>LIFE CREDITS 6000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ym typeface="Helvetica Neue"/>
                        </a:rPr>
                        <a:t>REGION: SOP/time mgt, staff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ym typeface="Helvetica Neue"/>
                        </a:rPr>
                        <a:t>Region: Clear way to administer survey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ym typeface="Helvetica Neue"/>
                        </a:rPr>
                        <a:t>Region: help develop survey to measure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</a:tr>
              <a:tr h="2478558">
                <a:tc>
                  <a:txBody>
                    <a:bodyPr/>
                    <a:lstStyle/>
                    <a:p>
                      <a:pPr algn="l" defTabSz="457200">
                        <a:defRPr sz="30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r>
                        <a:t>Joe: PC 12</a:t>
                      </a:r>
                    </a:p>
                    <a:p>
                      <a:pPr algn="l" defTabSz="457200">
                        <a:defRPr sz="30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r>
                        <a:t>        LU 3</a:t>
                      </a:r>
                    </a:p>
                    <a:p>
                      <a:pPr algn="l" defTabSz="457200">
                        <a:defRPr sz="30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r>
                        <a:t>        LC 3000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30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r>
                        <a:t>Joe: Hire office admin</a:t>
                      </a:r>
                    </a:p>
                    <a:p>
                      <a:pPr algn="l" defTabSz="457200">
                        <a:defRPr sz="30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r>
                        <a:t>        Train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ym typeface="Helvetica Neue"/>
                        </a:rPr>
                        <a:t>Joe: Ask call ins to compete, do in IFRs text link rep texting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ym typeface="Helvetica Neue"/>
                        </a:rPr>
                        <a:t>Joe get feedback monthly from reps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2838577">
                <a:tc>
                  <a:txBody>
                    <a:bodyPr/>
                    <a:lstStyle/>
                    <a:p>
                      <a:pPr algn="l" defTabSz="457200">
                        <a:defRPr sz="30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r>
                        <a:t>Jeremy PC 10</a:t>
                      </a:r>
                    </a:p>
                    <a:p>
                      <a:pPr algn="l" defTabSz="457200">
                        <a:defRPr sz="30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r>
                        <a:t>             LU 4</a:t>
                      </a:r>
                    </a:p>
                    <a:p>
                      <a:pPr algn="l" defTabSz="457200">
                        <a:defRPr sz="30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r>
                        <a:t>             LC 2000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30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r>
                        <a:t>Jeremy: Continuity Book</a:t>
                      </a:r>
                    </a:p>
                    <a:p>
                      <a:pPr algn="l" defTabSz="457200">
                        <a:defRPr sz="30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r>
                        <a:t>Tyler: Continuity Book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ym typeface="Helvetica Neue"/>
                        </a:rPr>
                        <a:t>Jeremy Same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ym typeface="Helvetica Neue"/>
                        </a:rPr>
                        <a:t>Jeremy &amp; Rodney complete monthly survey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9" name="Table"/>
          <p:cNvGraphicFramePr/>
          <p:nvPr/>
        </p:nvGraphicFramePr>
        <p:xfrm>
          <a:off x="13925548" y="2736774"/>
          <a:ext cx="8583382" cy="891415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5675994"/>
                <a:gridCol w="1689397"/>
                <a:gridCol w="1217983"/>
              </a:tblGrid>
              <a:tr h="555090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ym typeface="Helvetica Neue"/>
                        </a:rPr>
                        <a:t>What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ym typeface="Helvetica Neue"/>
                        </a:rPr>
                        <a:t>Who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ym typeface="Helvetica Neue"/>
                        </a:rPr>
                        <a:t>When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1570710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ym typeface="Helvetica Neue"/>
                        </a:rPr>
                        <a:t>36 quotes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ym typeface="Helvetica Neue"/>
                        </a:rPr>
                        <a:t>Joe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ym typeface="Helvetica Neue"/>
                        </a:rPr>
                        <a:t>Aug, Sept, Oct, Nov Dec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</a:tr>
              <a:tr h="555090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ym typeface="Helvetica Neue"/>
                        </a:rPr>
                        <a:t>30 quotes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ym typeface="Helvetica Neue"/>
                        </a:rPr>
                        <a:t>jeremy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ym typeface="Helvetica Neue"/>
                        </a:rPr>
                        <a:t>same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555090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ym typeface="Helvetica Neue"/>
                        </a:rPr>
                        <a:t>30 quotes 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ym typeface="Helvetica Neue"/>
                        </a:rPr>
                        <a:t>rodney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ym typeface="Helvetica Neue"/>
                        </a:rPr>
                        <a:t>same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</a:tr>
              <a:tr h="555090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ym typeface="Helvetica Neue"/>
                        </a:rPr>
                        <a:t>Hire admn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ym typeface="Helvetica Neue"/>
                        </a:rPr>
                        <a:t>Joe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ym typeface="Helvetica Neue"/>
                        </a:rPr>
                        <a:t>9/30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555090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ym typeface="Helvetica Neue"/>
                        </a:rPr>
                        <a:t>1 life/week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ym typeface="Helvetica Neue"/>
                        </a:rPr>
                        <a:t>Jeremy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ym typeface="Helvetica Neue"/>
                        </a:rPr>
                        <a:t>monthly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</a:tr>
              <a:tr h="555090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ym typeface="Helvetica Neue"/>
                        </a:rPr>
                        <a:t>1 life/2 wks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ym typeface="Helvetica Neue"/>
                        </a:rPr>
                        <a:t>Rodney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ym typeface="Helvetica Neue"/>
                        </a:rPr>
                        <a:t>monthly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555090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ym typeface="Helvetica Neue"/>
                        </a:rPr>
                        <a:t>3 life/mo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ym typeface="Helvetica Neue"/>
                        </a:rPr>
                        <a:t>Joe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ym typeface="Helvetica Neue"/>
                        </a:rPr>
                        <a:t>monthly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</a:tr>
              <a:tr h="1129461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ym typeface="Helvetica Neue"/>
                        </a:rPr>
                        <a:t>Continuity Book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ym typeface="Helvetica Neue"/>
                        </a:rPr>
                        <a:t>Tyler, Jeremy, Rodney, Joe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ym typeface="Helvetica Neue"/>
                        </a:rPr>
                        <a:t>9/30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506392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ym typeface="Helvetica Neue"/>
                        </a:rPr>
                        <a:t>Contact Jared &amp; William re time mgt. 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ym typeface="Helvetica Neue"/>
                        </a:rPr>
                        <a:t>Jeremy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ym typeface="Helvetica Neue"/>
                        </a:rPr>
                        <a:t>8/31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809170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ym typeface="Helvetica Neue"/>
                        </a:rPr>
                        <a:t>Determine Customer Sat method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ym typeface="Helvetica Neue"/>
                        </a:rPr>
                        <a:t>Joe, Jeremy, Rodney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ym typeface="Helvetica Neue"/>
                        </a:rPr>
                        <a:t>8/31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506392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ym typeface="Helvetica Neue"/>
                        </a:rPr>
                        <a:t>Work with BOD for Employee Sat measure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ym typeface="Helvetica Neue"/>
                        </a:rPr>
                        <a:t>Joe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ym typeface="Helvetica Neue"/>
                        </a:rPr>
                        <a:t>?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506392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ym typeface="Helvetica Neue"/>
                        </a:rPr>
                        <a:t>Monthly lunch &amp; learns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ym typeface="Helvetica Neue"/>
                        </a:rPr>
                        <a:t>BOD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ym typeface="Helvetica Neue"/>
                        </a:rPr>
                        <a:t>monthly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KILLS"/>
          <p:cNvSpPr txBox="1"/>
          <p:nvPr>
            <p:ph type="title"/>
          </p:nvPr>
        </p:nvSpPr>
        <p:spPr>
          <a:xfrm>
            <a:off x="2730497" y="1282700"/>
            <a:ext cx="11355297" cy="1651000"/>
          </a:xfrm>
          <a:prstGeom prst="rect">
            <a:avLst/>
          </a:prstGeom>
        </p:spPr>
        <p:txBody>
          <a:bodyPr/>
          <a:lstStyle>
            <a:lvl1pPr defTabSz="554990">
              <a:defRPr spc="100" sz="8500">
                <a:solidFill>
                  <a:schemeClr val="accent2">
                    <a:lumOff val="-7372"/>
                  </a:schemeClr>
                </a:solidFill>
              </a:defRPr>
            </a:lvl1pPr>
          </a:lstStyle>
          <a:p>
            <a:pPr/>
            <a:r>
              <a:t>4. rebound SKILLS</a:t>
            </a:r>
          </a:p>
        </p:txBody>
      </p:sp>
      <p:grpSp>
        <p:nvGrpSpPr>
          <p:cNvPr id="264" name="ALIGN…"/>
          <p:cNvGrpSpPr/>
          <p:nvPr/>
        </p:nvGrpSpPr>
        <p:grpSpPr>
          <a:xfrm>
            <a:off x="1427154" y="3693063"/>
            <a:ext cx="3633987" cy="3539515"/>
            <a:chOff x="-1" y="-1"/>
            <a:chExt cx="3633985" cy="3539514"/>
          </a:xfrm>
        </p:grpSpPr>
        <p:sp>
          <p:nvSpPr>
            <p:cNvPr id="262" name="Rounded Rectangle"/>
            <p:cNvSpPr/>
            <p:nvPr/>
          </p:nvSpPr>
          <p:spPr>
            <a:xfrm>
              <a:off x="-2" y="-2"/>
              <a:ext cx="3633987" cy="3539516"/>
            </a:xfrm>
            <a:prstGeom prst="roundRect">
              <a:avLst>
                <a:gd name="adj" fmla="val 5812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spcBef>
                  <a:spcPts val="0"/>
                </a:spcBef>
                <a:defRPr b="0" spc="0" sz="3200">
                  <a:solidFill>
                    <a:srgbClr val="FF9300"/>
                  </a:solidFill>
                  <a:latin typeface="Graphik Medium"/>
                  <a:ea typeface="Graphik Medium"/>
                  <a:cs typeface="Graphik Medium"/>
                  <a:sym typeface="Graphik Medium"/>
                </a:defRPr>
              </a:pPr>
            </a:p>
          </p:txBody>
        </p:sp>
        <p:sp>
          <p:nvSpPr>
            <p:cNvPr id="263" name="ALIGN…"/>
            <p:cNvSpPr txBox="1"/>
            <p:nvPr/>
          </p:nvSpPr>
          <p:spPr>
            <a:xfrm>
              <a:off x="60250" y="1124264"/>
              <a:ext cx="3513479" cy="12909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ctr" defTabSz="825500">
                <a:spcBef>
                  <a:spcPts val="0"/>
                </a:spcBef>
                <a:defRPr b="0" spc="0" sz="3500">
                  <a:solidFill>
                    <a:srgbClr val="FF9300"/>
                  </a:solidFill>
                  <a:latin typeface="Graphik Medium"/>
                  <a:ea typeface="Graphik Medium"/>
                  <a:cs typeface="Graphik Medium"/>
                  <a:sym typeface="Graphik Medium"/>
                </a:defRPr>
              </a:pPr>
              <a:r>
                <a:t>ALIGN</a:t>
              </a:r>
            </a:p>
            <a:p>
              <a:pPr algn="ctr" defTabSz="825500">
                <a:spcBef>
                  <a:spcPts val="0"/>
                </a:spcBef>
                <a:defRPr b="0" spc="0" sz="3500">
                  <a:solidFill>
                    <a:srgbClr val="FF9300"/>
                  </a:solidFill>
                  <a:latin typeface="Graphik Medium"/>
                  <a:ea typeface="Graphik Medium"/>
                  <a:cs typeface="Graphik Medium"/>
                  <a:sym typeface="Graphik Medium"/>
                </a:defRPr>
              </a:pPr>
              <a:r>
                <a:t>ENGAGE</a:t>
              </a:r>
            </a:p>
          </p:txBody>
        </p:sp>
      </p:grpSp>
      <p:grpSp>
        <p:nvGrpSpPr>
          <p:cNvPr id="267" name="COMMUNICATE"/>
          <p:cNvGrpSpPr/>
          <p:nvPr/>
        </p:nvGrpSpPr>
        <p:grpSpPr>
          <a:xfrm>
            <a:off x="6062130" y="3596091"/>
            <a:ext cx="3826241" cy="3726778"/>
            <a:chOff x="-1" y="-1"/>
            <a:chExt cx="3826239" cy="3726777"/>
          </a:xfrm>
        </p:grpSpPr>
        <p:sp>
          <p:nvSpPr>
            <p:cNvPr id="265" name="Rounded Rectangle"/>
            <p:cNvSpPr/>
            <p:nvPr/>
          </p:nvSpPr>
          <p:spPr>
            <a:xfrm>
              <a:off x="-2" y="-2"/>
              <a:ext cx="3826241" cy="3726779"/>
            </a:xfrm>
            <a:prstGeom prst="roundRect">
              <a:avLst>
                <a:gd name="adj" fmla="val 5812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spcBef>
                  <a:spcPts val="0"/>
                </a:spcBef>
                <a:defRPr b="0" spc="0" sz="3200">
                  <a:solidFill>
                    <a:srgbClr val="FF9300"/>
                  </a:solidFill>
                  <a:latin typeface="Graphik Medium"/>
                  <a:ea typeface="Graphik Medium"/>
                  <a:cs typeface="Graphik Medium"/>
                  <a:sym typeface="Graphik Medium"/>
                </a:defRPr>
              </a:pPr>
            </a:p>
          </p:txBody>
        </p:sp>
        <p:sp>
          <p:nvSpPr>
            <p:cNvPr id="266" name="COMMUNICATE"/>
            <p:cNvSpPr txBox="1"/>
            <p:nvPr/>
          </p:nvSpPr>
          <p:spPr>
            <a:xfrm>
              <a:off x="63438" y="1516345"/>
              <a:ext cx="3699359" cy="6940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 defTabSz="825500">
                <a:spcBef>
                  <a:spcPts val="0"/>
                </a:spcBef>
                <a:defRPr b="0" spc="0" sz="3500">
                  <a:solidFill>
                    <a:srgbClr val="FF9300"/>
                  </a:solidFill>
                  <a:latin typeface="Graphik Medium"/>
                  <a:ea typeface="Graphik Medium"/>
                  <a:cs typeface="Graphik Medium"/>
                  <a:sym typeface="Graphik Medium"/>
                </a:defRPr>
              </a:lvl1pPr>
            </a:lstStyle>
            <a:p>
              <a:pPr/>
              <a:r>
                <a:t>COMMUNICATE</a:t>
              </a:r>
            </a:p>
          </p:txBody>
        </p:sp>
      </p:grpSp>
      <p:grpSp>
        <p:nvGrpSpPr>
          <p:cNvPr id="270" name="COLLABORATE"/>
          <p:cNvGrpSpPr/>
          <p:nvPr/>
        </p:nvGrpSpPr>
        <p:grpSpPr>
          <a:xfrm>
            <a:off x="10889367" y="3693063"/>
            <a:ext cx="3726681" cy="3629806"/>
            <a:chOff x="-1" y="-1"/>
            <a:chExt cx="3726680" cy="3629805"/>
          </a:xfrm>
        </p:grpSpPr>
        <p:sp>
          <p:nvSpPr>
            <p:cNvPr id="268" name="Rounded Rectangle"/>
            <p:cNvSpPr/>
            <p:nvPr/>
          </p:nvSpPr>
          <p:spPr>
            <a:xfrm>
              <a:off x="-2" y="-2"/>
              <a:ext cx="3726682" cy="3629807"/>
            </a:xfrm>
            <a:prstGeom prst="roundRect">
              <a:avLst>
                <a:gd name="adj" fmla="val 5812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spcBef>
                  <a:spcPts val="0"/>
                </a:spcBef>
                <a:defRPr b="0" spc="0" sz="3200">
                  <a:solidFill>
                    <a:srgbClr val="FF9300"/>
                  </a:solidFill>
                  <a:latin typeface="Graphik Medium"/>
                  <a:ea typeface="Graphik Medium"/>
                  <a:cs typeface="Graphik Medium"/>
                  <a:sym typeface="Graphik Medium"/>
                </a:defRPr>
              </a:pPr>
            </a:p>
          </p:txBody>
        </p:sp>
        <p:sp>
          <p:nvSpPr>
            <p:cNvPr id="269" name="COLLABORATE"/>
            <p:cNvSpPr txBox="1"/>
            <p:nvPr/>
          </p:nvSpPr>
          <p:spPr>
            <a:xfrm>
              <a:off x="61788" y="1467859"/>
              <a:ext cx="3603098" cy="6940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 defTabSz="825500">
                <a:spcBef>
                  <a:spcPts val="0"/>
                </a:spcBef>
                <a:defRPr b="0" spc="0" sz="3500">
                  <a:solidFill>
                    <a:srgbClr val="FF9300"/>
                  </a:solidFill>
                  <a:latin typeface="Graphik Medium"/>
                  <a:ea typeface="Graphik Medium"/>
                  <a:cs typeface="Graphik Medium"/>
                  <a:sym typeface="Graphik Medium"/>
                </a:defRPr>
              </a:lvl1pPr>
            </a:lstStyle>
            <a:p>
              <a:pPr/>
              <a:r>
                <a:t>COLLABORATE</a:t>
              </a:r>
            </a:p>
          </p:txBody>
        </p:sp>
      </p:grpSp>
      <p:grpSp>
        <p:nvGrpSpPr>
          <p:cNvPr id="273" name="MOTIVATE"/>
          <p:cNvGrpSpPr/>
          <p:nvPr/>
        </p:nvGrpSpPr>
        <p:grpSpPr>
          <a:xfrm>
            <a:off x="4000712" y="7985248"/>
            <a:ext cx="3633983" cy="3539516"/>
            <a:chOff x="0" y="0"/>
            <a:chExt cx="3633982" cy="3539514"/>
          </a:xfrm>
        </p:grpSpPr>
        <p:sp>
          <p:nvSpPr>
            <p:cNvPr id="271" name="Rounded Rectangle"/>
            <p:cNvSpPr/>
            <p:nvPr/>
          </p:nvSpPr>
          <p:spPr>
            <a:xfrm>
              <a:off x="-1" y="-1"/>
              <a:ext cx="3633983" cy="3539516"/>
            </a:xfrm>
            <a:prstGeom prst="roundRect">
              <a:avLst>
                <a:gd name="adj" fmla="val 5812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spcBef>
                  <a:spcPts val="0"/>
                </a:spcBef>
                <a:defRPr b="0" spc="0" sz="3200">
                  <a:solidFill>
                    <a:srgbClr val="FF9300"/>
                  </a:solidFill>
                  <a:latin typeface="Graphik Medium"/>
                  <a:ea typeface="Graphik Medium"/>
                  <a:cs typeface="Graphik Medium"/>
                  <a:sym typeface="Graphik Medium"/>
                </a:defRPr>
              </a:pPr>
            </a:p>
          </p:txBody>
        </p:sp>
        <p:sp>
          <p:nvSpPr>
            <p:cNvPr id="272" name="MOTIVATE"/>
            <p:cNvSpPr txBox="1"/>
            <p:nvPr/>
          </p:nvSpPr>
          <p:spPr>
            <a:xfrm>
              <a:off x="60248" y="1422712"/>
              <a:ext cx="3513478" cy="6940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 defTabSz="825500">
                <a:spcBef>
                  <a:spcPts val="0"/>
                </a:spcBef>
                <a:defRPr b="0" spc="0" sz="3500">
                  <a:solidFill>
                    <a:srgbClr val="FF9300"/>
                  </a:solidFill>
                  <a:latin typeface="Graphik Medium"/>
                  <a:ea typeface="Graphik Medium"/>
                  <a:cs typeface="Graphik Medium"/>
                  <a:sym typeface="Graphik Medium"/>
                </a:defRPr>
              </a:lvl1pPr>
            </a:lstStyle>
            <a:p>
              <a:pPr/>
              <a:r>
                <a:t>MOTIVATE</a:t>
              </a:r>
            </a:p>
          </p:txBody>
        </p:sp>
      </p:grpSp>
      <p:grpSp>
        <p:nvGrpSpPr>
          <p:cNvPr id="276" name="INNOVATE"/>
          <p:cNvGrpSpPr/>
          <p:nvPr/>
        </p:nvGrpSpPr>
        <p:grpSpPr>
          <a:xfrm>
            <a:off x="9156105" y="7985248"/>
            <a:ext cx="3633983" cy="3539516"/>
            <a:chOff x="0" y="0"/>
            <a:chExt cx="3633982" cy="3539514"/>
          </a:xfrm>
        </p:grpSpPr>
        <p:sp>
          <p:nvSpPr>
            <p:cNvPr id="274" name="Rounded Rectangle"/>
            <p:cNvSpPr/>
            <p:nvPr/>
          </p:nvSpPr>
          <p:spPr>
            <a:xfrm>
              <a:off x="-1" y="-1"/>
              <a:ext cx="3633983" cy="3539516"/>
            </a:xfrm>
            <a:prstGeom prst="roundRect">
              <a:avLst>
                <a:gd name="adj" fmla="val 5812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spcBef>
                  <a:spcPts val="0"/>
                </a:spcBef>
                <a:defRPr b="0" spc="0" sz="3200">
                  <a:solidFill>
                    <a:srgbClr val="FF9300"/>
                  </a:solidFill>
                  <a:latin typeface="Graphik Medium"/>
                  <a:ea typeface="Graphik Medium"/>
                  <a:cs typeface="Graphik Medium"/>
                  <a:sym typeface="Graphik Medium"/>
                </a:defRPr>
              </a:pPr>
            </a:p>
          </p:txBody>
        </p:sp>
        <p:sp>
          <p:nvSpPr>
            <p:cNvPr id="275" name="INNOVATE"/>
            <p:cNvSpPr txBox="1"/>
            <p:nvPr/>
          </p:nvSpPr>
          <p:spPr>
            <a:xfrm>
              <a:off x="60250" y="1422712"/>
              <a:ext cx="3513478" cy="6940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 defTabSz="825500">
                <a:spcBef>
                  <a:spcPts val="0"/>
                </a:spcBef>
                <a:defRPr b="0" spc="0" sz="3500">
                  <a:solidFill>
                    <a:srgbClr val="FF9300"/>
                  </a:solidFill>
                  <a:latin typeface="Graphik Medium"/>
                  <a:ea typeface="Graphik Medium"/>
                  <a:cs typeface="Graphik Medium"/>
                  <a:sym typeface="Graphik Medium"/>
                </a:defRPr>
              </a:lvl1pPr>
            </a:lstStyle>
            <a:p>
              <a:pPr/>
              <a:r>
                <a:t>INNOVATE</a:t>
              </a:r>
            </a:p>
          </p:txBody>
        </p:sp>
      </p:grpSp>
      <p:pic>
        <p:nvPicPr>
          <p:cNvPr id="277" name="9781949991956_FC.jpg" descr="9781949991956_FC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44194" y="3550068"/>
            <a:ext cx="5542836" cy="8259486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3" grpId="4"/>
      <p:bldP build="whole" bldLvl="1" animBg="1" rev="0" advAuto="0" spid="264" grpId="1"/>
      <p:bldP build="whole" bldLvl="1" animBg="1" rev="0" advAuto="0" spid="276" grpId="5"/>
      <p:bldP build="whole" bldLvl="1" animBg="1" rev="0" advAuto="0" spid="267" grpId="2"/>
      <p:bldP build="whole" bldLvl="1" animBg="1" rev="0" advAuto="0" spid="270" grpId="3"/>
      <p:bldP build="whole" bldLvl="1" animBg="1" rev="0" advAuto="0" spid="277" grpId="6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challeng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200">
                <a:solidFill>
                  <a:schemeClr val="accent2">
                    <a:lumOff val="-7372"/>
                  </a:schemeClr>
                </a:solidFill>
              </a:defRPr>
            </a:lvl1pPr>
          </a:lstStyle>
          <a:p>
            <a:pPr/>
            <a:r>
              <a:t>challenges</a:t>
            </a:r>
          </a:p>
        </p:txBody>
      </p:sp>
      <p:sp>
        <p:nvSpPr>
          <p:cNvPr id="280" name="Last place…"/>
          <p:cNvSpPr txBox="1"/>
          <p:nvPr/>
        </p:nvSpPr>
        <p:spPr>
          <a:xfrm>
            <a:off x="3481228" y="4051782"/>
            <a:ext cx="12239837" cy="68146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15945" indent="-615945" defTabSz="344931">
              <a:spcBef>
                <a:spcPts val="4100"/>
              </a:spcBef>
              <a:buSzPct val="100000"/>
              <a:buBlip>
                <a:blip r:embed="rId2"/>
              </a:buBlip>
              <a:defRPr spc="0" sz="4100">
                <a:latin typeface="Graphik"/>
                <a:ea typeface="Graphik"/>
                <a:cs typeface="Graphik"/>
                <a:sym typeface="Graphik"/>
              </a:defRPr>
            </a:pPr>
            <a:r>
              <a:t>Last place </a:t>
            </a:r>
            <a:endParaRPr spc="41"/>
          </a:p>
          <a:p>
            <a:pPr marL="615945" indent="-615945" defTabSz="344931">
              <a:spcBef>
                <a:spcPts val="4100"/>
              </a:spcBef>
              <a:buSzPct val="100000"/>
              <a:buBlip>
                <a:blip r:embed="rId2"/>
              </a:buBlip>
              <a:defRPr spc="0" sz="4100">
                <a:latin typeface="Graphik"/>
                <a:ea typeface="Graphik"/>
                <a:cs typeface="Graphik"/>
                <a:sym typeface="Graphik"/>
              </a:defRPr>
            </a:pPr>
            <a:r>
              <a:t>Leadership Council</a:t>
            </a:r>
            <a:endParaRPr spc="41"/>
          </a:p>
          <a:p>
            <a:pPr marL="615945" indent="-615945" defTabSz="344931">
              <a:spcBef>
                <a:spcPts val="4100"/>
              </a:spcBef>
              <a:buSzPct val="100000"/>
              <a:buBlip>
                <a:blip r:embed="rId2"/>
              </a:buBlip>
              <a:defRPr spc="0" sz="4100">
                <a:latin typeface="Graphik"/>
                <a:ea typeface="Graphik"/>
                <a:cs typeface="Graphik"/>
                <a:sym typeface="Graphik"/>
              </a:defRPr>
            </a:pPr>
            <a:r>
              <a:t>Accountability</a:t>
            </a:r>
            <a:endParaRPr spc="41"/>
          </a:p>
          <a:p>
            <a:pPr marL="615945" indent="-615945" defTabSz="344931">
              <a:spcBef>
                <a:spcPts val="4100"/>
              </a:spcBef>
              <a:buSzPct val="100000"/>
              <a:buBlip>
                <a:blip r:embed="rId2"/>
              </a:buBlip>
              <a:defRPr spc="0" sz="4100">
                <a:latin typeface="Graphik"/>
                <a:ea typeface="Graphik"/>
                <a:cs typeface="Graphik"/>
                <a:sym typeface="Graphik"/>
              </a:defRPr>
            </a:pPr>
            <a:r>
              <a:t>Become Coach &amp; Create Leaders</a:t>
            </a:r>
            <a:endParaRPr spc="41"/>
          </a:p>
          <a:p>
            <a:pPr marL="615945" indent="-615945" defTabSz="344931">
              <a:spcBef>
                <a:spcPts val="4100"/>
              </a:spcBef>
              <a:buSzPct val="100000"/>
              <a:buBlip>
                <a:blip r:embed="rId2"/>
              </a:buBlip>
              <a:defRPr spc="0" sz="4100">
                <a:latin typeface="Graphik"/>
                <a:ea typeface="Graphik"/>
                <a:cs typeface="Graphik"/>
                <a:sym typeface="Graphik"/>
              </a:defRPr>
            </a:pPr>
            <a:r>
              <a:t>Manage Time</a:t>
            </a:r>
            <a:endParaRPr spc="41"/>
          </a:p>
          <a:p>
            <a:pPr marL="615945" indent="-615945" defTabSz="344931">
              <a:spcBef>
                <a:spcPts val="4100"/>
              </a:spcBef>
              <a:buSzPct val="100000"/>
              <a:buBlip>
                <a:blip r:embed="rId2"/>
              </a:buBlip>
              <a:defRPr spc="0" sz="4100">
                <a:latin typeface="Graphik"/>
                <a:ea typeface="Graphik"/>
                <a:cs typeface="Graphik"/>
                <a:sym typeface="Graphik"/>
              </a:defRPr>
            </a:pPr>
            <a:r>
              <a:t>Attract Talent</a:t>
            </a:r>
          </a:p>
        </p:txBody>
      </p:sp>
      <p:sp>
        <p:nvSpPr>
          <p:cNvPr id="281" name="Approved"/>
          <p:cNvSpPr/>
          <p:nvPr/>
        </p:nvSpPr>
        <p:spPr>
          <a:xfrm>
            <a:off x="12735552" y="7530703"/>
            <a:ext cx="878759" cy="878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1" y="0"/>
                </a:moveTo>
                <a:cubicBezTo>
                  <a:pt x="4836" y="0"/>
                  <a:pt x="0" y="4834"/>
                  <a:pt x="0" y="10799"/>
                </a:cubicBezTo>
                <a:cubicBezTo>
                  <a:pt x="0" y="16764"/>
                  <a:pt x="4836" y="21600"/>
                  <a:pt x="10801" y="21600"/>
                </a:cubicBezTo>
                <a:cubicBezTo>
                  <a:pt x="16766" y="21600"/>
                  <a:pt x="21600" y="16764"/>
                  <a:pt x="21600" y="10799"/>
                </a:cubicBezTo>
                <a:cubicBezTo>
                  <a:pt x="21600" y="4834"/>
                  <a:pt x="16766" y="0"/>
                  <a:pt x="10801" y="0"/>
                </a:cubicBezTo>
                <a:close/>
                <a:moveTo>
                  <a:pt x="16337" y="5557"/>
                </a:moveTo>
                <a:cubicBezTo>
                  <a:pt x="16555" y="5556"/>
                  <a:pt x="16774" y="5639"/>
                  <a:pt x="16939" y="5803"/>
                </a:cubicBezTo>
                <a:lnTo>
                  <a:pt x="17480" y="6344"/>
                </a:lnTo>
                <a:cubicBezTo>
                  <a:pt x="17810" y="6674"/>
                  <a:pt x="17809" y="7209"/>
                  <a:pt x="17485" y="7539"/>
                </a:cubicBezTo>
                <a:lnTo>
                  <a:pt x="7826" y="17269"/>
                </a:lnTo>
                <a:cubicBezTo>
                  <a:pt x="7497" y="17604"/>
                  <a:pt x="6955" y="17604"/>
                  <a:pt x="6625" y="17269"/>
                </a:cubicBezTo>
                <a:lnTo>
                  <a:pt x="3230" y="13872"/>
                </a:lnTo>
                <a:cubicBezTo>
                  <a:pt x="2900" y="13542"/>
                  <a:pt x="2900" y="13007"/>
                  <a:pt x="3230" y="12677"/>
                </a:cubicBezTo>
                <a:lnTo>
                  <a:pt x="3770" y="12136"/>
                </a:lnTo>
                <a:cubicBezTo>
                  <a:pt x="4100" y="11806"/>
                  <a:pt x="4635" y="11806"/>
                  <a:pt x="4965" y="12136"/>
                </a:cubicBezTo>
                <a:lnTo>
                  <a:pt x="7166" y="14336"/>
                </a:lnTo>
                <a:cubicBezTo>
                  <a:pt x="7198" y="14369"/>
                  <a:pt x="7253" y="14369"/>
                  <a:pt x="7286" y="14336"/>
                </a:cubicBezTo>
                <a:lnTo>
                  <a:pt x="15737" y="5809"/>
                </a:lnTo>
                <a:cubicBezTo>
                  <a:pt x="15902" y="5641"/>
                  <a:pt x="16120" y="5557"/>
                  <a:pt x="16337" y="5557"/>
                </a:cubicBezTo>
                <a:close/>
              </a:path>
            </a:pathLst>
          </a:custGeom>
          <a:solidFill>
            <a:schemeClr val="accent1">
              <a:lumOff val="-8901"/>
            </a:schemeClr>
          </a:soli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>
              <a:defRPr>
                <a:latin typeface="+mn-lt"/>
                <a:ea typeface="+mn-ea"/>
                <a:cs typeface="+mn-cs"/>
                <a:sym typeface="Helvetica Neue"/>
              </a:defRPr>
            </a:pPr>
          </a:p>
        </p:txBody>
      </p:sp>
      <p:sp>
        <p:nvSpPr>
          <p:cNvPr id="282" name="Approved"/>
          <p:cNvSpPr/>
          <p:nvPr/>
        </p:nvSpPr>
        <p:spPr>
          <a:xfrm>
            <a:off x="8095818" y="8879482"/>
            <a:ext cx="878760" cy="878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1" y="0"/>
                </a:moveTo>
                <a:cubicBezTo>
                  <a:pt x="4836" y="0"/>
                  <a:pt x="0" y="4834"/>
                  <a:pt x="0" y="10799"/>
                </a:cubicBezTo>
                <a:cubicBezTo>
                  <a:pt x="0" y="16764"/>
                  <a:pt x="4836" y="21600"/>
                  <a:pt x="10801" y="21600"/>
                </a:cubicBezTo>
                <a:cubicBezTo>
                  <a:pt x="16766" y="21600"/>
                  <a:pt x="21600" y="16764"/>
                  <a:pt x="21600" y="10799"/>
                </a:cubicBezTo>
                <a:cubicBezTo>
                  <a:pt x="21600" y="4834"/>
                  <a:pt x="16766" y="0"/>
                  <a:pt x="10801" y="0"/>
                </a:cubicBezTo>
                <a:close/>
                <a:moveTo>
                  <a:pt x="16337" y="5557"/>
                </a:moveTo>
                <a:cubicBezTo>
                  <a:pt x="16555" y="5556"/>
                  <a:pt x="16774" y="5639"/>
                  <a:pt x="16939" y="5803"/>
                </a:cubicBezTo>
                <a:lnTo>
                  <a:pt x="17480" y="6344"/>
                </a:lnTo>
                <a:cubicBezTo>
                  <a:pt x="17810" y="6674"/>
                  <a:pt x="17809" y="7209"/>
                  <a:pt x="17485" y="7539"/>
                </a:cubicBezTo>
                <a:lnTo>
                  <a:pt x="7826" y="17269"/>
                </a:lnTo>
                <a:cubicBezTo>
                  <a:pt x="7497" y="17604"/>
                  <a:pt x="6955" y="17604"/>
                  <a:pt x="6625" y="17269"/>
                </a:cubicBezTo>
                <a:lnTo>
                  <a:pt x="3230" y="13872"/>
                </a:lnTo>
                <a:cubicBezTo>
                  <a:pt x="2900" y="13542"/>
                  <a:pt x="2900" y="13007"/>
                  <a:pt x="3230" y="12677"/>
                </a:cubicBezTo>
                <a:lnTo>
                  <a:pt x="3770" y="12136"/>
                </a:lnTo>
                <a:cubicBezTo>
                  <a:pt x="4100" y="11806"/>
                  <a:pt x="4635" y="11806"/>
                  <a:pt x="4965" y="12136"/>
                </a:cubicBezTo>
                <a:lnTo>
                  <a:pt x="7166" y="14336"/>
                </a:lnTo>
                <a:cubicBezTo>
                  <a:pt x="7198" y="14369"/>
                  <a:pt x="7253" y="14369"/>
                  <a:pt x="7286" y="14336"/>
                </a:cubicBezTo>
                <a:lnTo>
                  <a:pt x="15737" y="5809"/>
                </a:lnTo>
                <a:cubicBezTo>
                  <a:pt x="15902" y="5641"/>
                  <a:pt x="16120" y="5557"/>
                  <a:pt x="16337" y="5557"/>
                </a:cubicBezTo>
                <a:close/>
              </a:path>
            </a:pathLst>
          </a:custGeom>
          <a:solidFill>
            <a:schemeClr val="accent1">
              <a:lumOff val="-8901"/>
            </a:schemeClr>
          </a:soli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>
              <a:defRPr>
                <a:latin typeface="+mn-lt"/>
                <a:ea typeface="+mn-ea"/>
                <a:cs typeface="+mn-cs"/>
                <a:sym typeface="Helvetica Neue"/>
              </a:defRPr>
            </a:pPr>
          </a:p>
        </p:txBody>
      </p:sp>
      <p:sp>
        <p:nvSpPr>
          <p:cNvPr id="283" name="Approved"/>
          <p:cNvSpPr/>
          <p:nvPr/>
        </p:nvSpPr>
        <p:spPr>
          <a:xfrm>
            <a:off x="8222818" y="6418626"/>
            <a:ext cx="878760" cy="8787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1" y="0"/>
                </a:moveTo>
                <a:cubicBezTo>
                  <a:pt x="4836" y="0"/>
                  <a:pt x="0" y="4834"/>
                  <a:pt x="0" y="10799"/>
                </a:cubicBezTo>
                <a:cubicBezTo>
                  <a:pt x="0" y="16764"/>
                  <a:pt x="4836" y="21600"/>
                  <a:pt x="10801" y="21600"/>
                </a:cubicBezTo>
                <a:cubicBezTo>
                  <a:pt x="16766" y="21600"/>
                  <a:pt x="21600" y="16764"/>
                  <a:pt x="21600" y="10799"/>
                </a:cubicBezTo>
                <a:cubicBezTo>
                  <a:pt x="21600" y="4834"/>
                  <a:pt x="16766" y="0"/>
                  <a:pt x="10801" y="0"/>
                </a:cubicBezTo>
                <a:close/>
                <a:moveTo>
                  <a:pt x="16337" y="5557"/>
                </a:moveTo>
                <a:cubicBezTo>
                  <a:pt x="16555" y="5556"/>
                  <a:pt x="16774" y="5639"/>
                  <a:pt x="16939" y="5803"/>
                </a:cubicBezTo>
                <a:lnTo>
                  <a:pt x="17480" y="6344"/>
                </a:lnTo>
                <a:cubicBezTo>
                  <a:pt x="17810" y="6674"/>
                  <a:pt x="17809" y="7209"/>
                  <a:pt x="17485" y="7539"/>
                </a:cubicBezTo>
                <a:lnTo>
                  <a:pt x="7826" y="17269"/>
                </a:lnTo>
                <a:cubicBezTo>
                  <a:pt x="7497" y="17604"/>
                  <a:pt x="6955" y="17604"/>
                  <a:pt x="6625" y="17269"/>
                </a:cubicBezTo>
                <a:lnTo>
                  <a:pt x="3230" y="13872"/>
                </a:lnTo>
                <a:cubicBezTo>
                  <a:pt x="2900" y="13542"/>
                  <a:pt x="2900" y="13007"/>
                  <a:pt x="3230" y="12677"/>
                </a:cubicBezTo>
                <a:lnTo>
                  <a:pt x="3770" y="12136"/>
                </a:lnTo>
                <a:cubicBezTo>
                  <a:pt x="4100" y="11806"/>
                  <a:pt x="4635" y="11806"/>
                  <a:pt x="4965" y="12136"/>
                </a:cubicBezTo>
                <a:lnTo>
                  <a:pt x="7166" y="14336"/>
                </a:lnTo>
                <a:cubicBezTo>
                  <a:pt x="7198" y="14369"/>
                  <a:pt x="7253" y="14369"/>
                  <a:pt x="7286" y="14336"/>
                </a:cubicBezTo>
                <a:lnTo>
                  <a:pt x="15737" y="5809"/>
                </a:lnTo>
                <a:cubicBezTo>
                  <a:pt x="15902" y="5641"/>
                  <a:pt x="16120" y="5557"/>
                  <a:pt x="16337" y="5557"/>
                </a:cubicBezTo>
                <a:close/>
              </a:path>
            </a:pathLst>
          </a:custGeom>
          <a:solidFill>
            <a:schemeClr val="accent1">
              <a:lumOff val="-8901"/>
            </a:schemeClr>
          </a:soli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>
              <a:defRPr>
                <a:latin typeface="+mn-lt"/>
                <a:ea typeface="+mn-ea"/>
                <a:cs typeface="+mn-cs"/>
                <a:sym typeface="Helvetica Neue"/>
              </a:defRPr>
            </a:pPr>
          </a:p>
        </p:txBody>
      </p:sp>
      <p:sp>
        <p:nvSpPr>
          <p:cNvPr id="284" name="Approved"/>
          <p:cNvSpPr/>
          <p:nvPr/>
        </p:nvSpPr>
        <p:spPr>
          <a:xfrm>
            <a:off x="9497052" y="5202368"/>
            <a:ext cx="878759" cy="8787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1" y="0"/>
                </a:moveTo>
                <a:cubicBezTo>
                  <a:pt x="4836" y="0"/>
                  <a:pt x="0" y="4834"/>
                  <a:pt x="0" y="10799"/>
                </a:cubicBezTo>
                <a:cubicBezTo>
                  <a:pt x="0" y="16764"/>
                  <a:pt x="4836" y="21600"/>
                  <a:pt x="10801" y="21600"/>
                </a:cubicBezTo>
                <a:cubicBezTo>
                  <a:pt x="16766" y="21600"/>
                  <a:pt x="21600" y="16764"/>
                  <a:pt x="21600" y="10799"/>
                </a:cubicBezTo>
                <a:cubicBezTo>
                  <a:pt x="21600" y="4834"/>
                  <a:pt x="16766" y="0"/>
                  <a:pt x="10801" y="0"/>
                </a:cubicBezTo>
                <a:close/>
                <a:moveTo>
                  <a:pt x="16337" y="5557"/>
                </a:moveTo>
                <a:cubicBezTo>
                  <a:pt x="16555" y="5556"/>
                  <a:pt x="16774" y="5639"/>
                  <a:pt x="16939" y="5803"/>
                </a:cubicBezTo>
                <a:lnTo>
                  <a:pt x="17480" y="6344"/>
                </a:lnTo>
                <a:cubicBezTo>
                  <a:pt x="17810" y="6674"/>
                  <a:pt x="17809" y="7209"/>
                  <a:pt x="17485" y="7539"/>
                </a:cubicBezTo>
                <a:lnTo>
                  <a:pt x="7826" y="17269"/>
                </a:lnTo>
                <a:cubicBezTo>
                  <a:pt x="7497" y="17604"/>
                  <a:pt x="6955" y="17604"/>
                  <a:pt x="6625" y="17269"/>
                </a:cubicBezTo>
                <a:lnTo>
                  <a:pt x="3230" y="13872"/>
                </a:lnTo>
                <a:cubicBezTo>
                  <a:pt x="2900" y="13542"/>
                  <a:pt x="2900" y="13007"/>
                  <a:pt x="3230" y="12677"/>
                </a:cubicBezTo>
                <a:lnTo>
                  <a:pt x="3770" y="12136"/>
                </a:lnTo>
                <a:cubicBezTo>
                  <a:pt x="4100" y="11806"/>
                  <a:pt x="4635" y="11806"/>
                  <a:pt x="4965" y="12136"/>
                </a:cubicBezTo>
                <a:lnTo>
                  <a:pt x="7166" y="14336"/>
                </a:lnTo>
                <a:cubicBezTo>
                  <a:pt x="7198" y="14369"/>
                  <a:pt x="7253" y="14369"/>
                  <a:pt x="7286" y="14336"/>
                </a:cubicBezTo>
                <a:lnTo>
                  <a:pt x="15737" y="5809"/>
                </a:lnTo>
                <a:cubicBezTo>
                  <a:pt x="15902" y="5641"/>
                  <a:pt x="16120" y="5557"/>
                  <a:pt x="16337" y="5557"/>
                </a:cubicBezTo>
                <a:close/>
              </a:path>
            </a:pathLst>
          </a:custGeom>
          <a:solidFill>
            <a:schemeClr val="accent1">
              <a:lumOff val="-8901"/>
            </a:schemeClr>
          </a:soli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>
              <a:defRPr>
                <a:latin typeface="+mn-lt"/>
                <a:ea typeface="+mn-ea"/>
                <a:cs typeface="+mn-cs"/>
                <a:sym typeface="Helvetica Neue"/>
              </a:defRPr>
            </a:pPr>
          </a:p>
        </p:txBody>
      </p:sp>
      <p:sp>
        <p:nvSpPr>
          <p:cNvPr id="285" name="Approved"/>
          <p:cNvSpPr/>
          <p:nvPr/>
        </p:nvSpPr>
        <p:spPr>
          <a:xfrm>
            <a:off x="7299952" y="4160968"/>
            <a:ext cx="878759" cy="8787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1" y="0"/>
                </a:moveTo>
                <a:cubicBezTo>
                  <a:pt x="4836" y="0"/>
                  <a:pt x="0" y="4834"/>
                  <a:pt x="0" y="10799"/>
                </a:cubicBezTo>
                <a:cubicBezTo>
                  <a:pt x="0" y="16764"/>
                  <a:pt x="4836" y="21600"/>
                  <a:pt x="10801" y="21600"/>
                </a:cubicBezTo>
                <a:cubicBezTo>
                  <a:pt x="16766" y="21600"/>
                  <a:pt x="21600" y="16764"/>
                  <a:pt x="21600" y="10799"/>
                </a:cubicBezTo>
                <a:cubicBezTo>
                  <a:pt x="21600" y="4834"/>
                  <a:pt x="16766" y="0"/>
                  <a:pt x="10801" y="0"/>
                </a:cubicBezTo>
                <a:close/>
                <a:moveTo>
                  <a:pt x="16337" y="5557"/>
                </a:moveTo>
                <a:cubicBezTo>
                  <a:pt x="16555" y="5556"/>
                  <a:pt x="16774" y="5639"/>
                  <a:pt x="16939" y="5803"/>
                </a:cubicBezTo>
                <a:lnTo>
                  <a:pt x="17480" y="6344"/>
                </a:lnTo>
                <a:cubicBezTo>
                  <a:pt x="17810" y="6674"/>
                  <a:pt x="17809" y="7209"/>
                  <a:pt x="17485" y="7539"/>
                </a:cubicBezTo>
                <a:lnTo>
                  <a:pt x="7826" y="17269"/>
                </a:lnTo>
                <a:cubicBezTo>
                  <a:pt x="7497" y="17604"/>
                  <a:pt x="6955" y="17604"/>
                  <a:pt x="6625" y="17269"/>
                </a:cubicBezTo>
                <a:lnTo>
                  <a:pt x="3230" y="13872"/>
                </a:lnTo>
                <a:cubicBezTo>
                  <a:pt x="2900" y="13542"/>
                  <a:pt x="2900" y="13007"/>
                  <a:pt x="3230" y="12677"/>
                </a:cubicBezTo>
                <a:lnTo>
                  <a:pt x="3770" y="12136"/>
                </a:lnTo>
                <a:cubicBezTo>
                  <a:pt x="4100" y="11806"/>
                  <a:pt x="4635" y="11806"/>
                  <a:pt x="4965" y="12136"/>
                </a:cubicBezTo>
                <a:lnTo>
                  <a:pt x="7166" y="14336"/>
                </a:lnTo>
                <a:cubicBezTo>
                  <a:pt x="7198" y="14369"/>
                  <a:pt x="7253" y="14369"/>
                  <a:pt x="7286" y="14336"/>
                </a:cubicBezTo>
                <a:lnTo>
                  <a:pt x="15737" y="5809"/>
                </a:lnTo>
                <a:cubicBezTo>
                  <a:pt x="15902" y="5641"/>
                  <a:pt x="16120" y="5557"/>
                  <a:pt x="16337" y="5557"/>
                </a:cubicBezTo>
                <a:close/>
              </a:path>
            </a:pathLst>
          </a:custGeom>
          <a:solidFill>
            <a:schemeClr val="accent3">
              <a:lumOff val="-5882"/>
            </a:schemeClr>
          </a:soli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>
              <a:defRPr>
                <a:latin typeface="+mn-lt"/>
                <a:ea typeface="+mn-ea"/>
                <a:cs typeface="+mn-cs"/>
                <a:sym typeface="Helvetica Neue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2" grpId="5"/>
      <p:bldP build="whole" bldLvl="1" animBg="1" rev="0" advAuto="0" spid="283" grpId="3"/>
      <p:bldP build="whole" bldLvl="1" animBg="1" rev="0" advAuto="0" spid="285" grpId="1"/>
      <p:bldP build="whole" bldLvl="1" animBg="1" rev="0" advAuto="0" spid="281" grpId="4"/>
      <p:bldP build="whole" bldLvl="1" animBg="1" rev="0" advAuto="0" spid="284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for better business resul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200">
                <a:solidFill>
                  <a:schemeClr val="accent2">
                    <a:lumOff val="-7372"/>
                  </a:schemeClr>
                </a:solidFill>
              </a:defRPr>
            </a:lvl1pPr>
          </a:lstStyle>
          <a:p>
            <a:pPr/>
            <a:r>
              <a:t>for better business results</a:t>
            </a:r>
          </a:p>
        </p:txBody>
      </p:sp>
      <p:sp>
        <p:nvSpPr>
          <p:cNvPr id="288" name="Contact Coach Ron…"/>
          <p:cNvSpPr txBox="1"/>
          <p:nvPr/>
        </p:nvSpPr>
        <p:spPr>
          <a:xfrm>
            <a:off x="3904560" y="4123185"/>
            <a:ext cx="17240046" cy="6638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pc="79" sz="8000">
                <a:latin typeface="+mn-lt"/>
                <a:ea typeface="+mn-ea"/>
                <a:cs typeface="+mn-cs"/>
                <a:sym typeface="Helvetica Neue"/>
              </a:defRPr>
            </a:pPr>
            <a:r>
              <a:t>Contact Coach Ron</a:t>
            </a:r>
          </a:p>
          <a:p>
            <a:pPr>
              <a:defRPr spc="79" sz="8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+mn-lt"/>
                <a:ea typeface="+mn-ea"/>
                <a:cs typeface="+mn-cs"/>
                <a:sym typeface="Helvetica Neue"/>
              </a:defRPr>
            </a:pPr>
            <a:r>
              <a:rPr>
                <a:hlinkClick r:id="rId2" invalidUrl="" action="" tgtFrame="" tooltip="" history="1" highlightClick="0" endSnd="0"/>
              </a:rPr>
              <a:t>www.RonSpeaking.com</a:t>
            </a:r>
          </a:p>
          <a:p>
            <a:pPr>
              <a:defRPr spc="79" sz="8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+mn-lt"/>
                <a:ea typeface="+mn-ea"/>
                <a:cs typeface="+mn-cs"/>
                <a:sym typeface="Helvetica Neue"/>
              </a:defRPr>
            </a:pPr>
            <a:r>
              <a:rPr>
                <a:hlinkClick r:id="rId3" invalidUrl="" action="" tgtFrame="" tooltip="" history="1" highlightClick="0" endSnd="0"/>
              </a:rPr>
              <a:t>ron@RonSpeaking.com</a:t>
            </a:r>
          </a:p>
          <a:p>
            <a:pPr>
              <a:defRPr spc="79" sz="8000">
                <a:latin typeface="+mn-lt"/>
                <a:ea typeface="+mn-ea"/>
                <a:cs typeface="+mn-cs"/>
                <a:sym typeface="Helvetica Neue"/>
              </a:defRPr>
            </a:pPr>
            <a:r>
              <a:t>828-508-0951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shutterstock_124508854.jpg" descr="shutterstock_124508854.jp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7842" r="0" b="7842"/>
          <a:stretch>
            <a:fillRect/>
          </a:stretch>
        </p:blipFill>
        <p:spPr>
          <a:xfrm>
            <a:off x="3987403" y="888999"/>
            <a:ext cx="16764616" cy="9434434"/>
          </a:xfrm>
          <a:prstGeom prst="rect">
            <a:avLst/>
          </a:prstGeom>
          <a:ln w="25400">
            <a:solidFill>
              <a:srgbClr val="000000"/>
            </a:solidFill>
          </a:ln>
        </p:spPr>
      </p:pic>
      <p:sp>
        <p:nvSpPr>
          <p:cNvPr id="291" name="QUESTIONS ?"/>
          <p:cNvSpPr txBox="1"/>
          <p:nvPr/>
        </p:nvSpPr>
        <p:spPr>
          <a:xfrm>
            <a:off x="8711413" y="10690372"/>
            <a:ext cx="8659472" cy="142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pc="87" sz="87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QUESTIONS 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opic"/>
          <p:cNvSpPr txBox="1"/>
          <p:nvPr>
            <p:ph type="subTitle" sz="quarter" idx="1"/>
          </p:nvPr>
        </p:nvSpPr>
        <p:spPr>
          <a:xfrm>
            <a:off x="1181092" y="12364718"/>
            <a:ext cx="4965717" cy="706648"/>
          </a:xfrm>
          <a:prstGeom prst="rect">
            <a:avLst/>
          </a:prstGeom>
        </p:spPr>
        <p:txBody>
          <a:bodyPr/>
          <a:lstStyle>
            <a:lvl1pPr defTabSz="338835">
              <a:defRPr spc="100" sz="3600">
                <a:solidFill>
                  <a:srgbClr val="FFFFFF"/>
                </a:solidFill>
              </a:defRPr>
            </a:lvl1pPr>
          </a:lstStyle>
          <a:p>
            <a:pPr/>
            <a:r>
              <a:t>Ron robinson</a:t>
            </a:r>
          </a:p>
        </p:txBody>
      </p:sp>
      <p:sp>
        <p:nvSpPr>
          <p:cNvPr id="182" name="Location"/>
          <p:cNvSpPr txBox="1"/>
          <p:nvPr>
            <p:ph type="body" idx="21"/>
          </p:nvPr>
        </p:nvSpPr>
        <p:spPr>
          <a:xfrm>
            <a:off x="18237198" y="12364718"/>
            <a:ext cx="4965708" cy="89654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pc="100" sz="28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defRPr>
            </a:lvl1pPr>
          </a:lstStyle>
          <a:p>
            <a:pPr/>
            <a:r>
              <a:rPr>
                <a:hlinkClick r:id="rId2" invalidUrl="" action="" tgtFrame="" tooltip="" history="1" highlightClick="0" endSnd="0"/>
              </a:rPr>
              <a:t>www.Ronspeaking.com</a:t>
            </a:r>
          </a:p>
        </p:txBody>
      </p:sp>
      <p:sp>
        <p:nvSpPr>
          <p:cNvPr id="183" name="Ron Robinson              Author &amp; Consultant"/>
          <p:cNvSpPr txBox="1"/>
          <p:nvPr>
            <p:ph type="body" idx="22"/>
          </p:nvPr>
        </p:nvSpPr>
        <p:spPr>
          <a:xfrm>
            <a:off x="6946900" y="12233909"/>
            <a:ext cx="10490200" cy="83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b="0">
                <a:solidFill>
                  <a:srgbClr val="FFFFFF"/>
                </a:solidFill>
              </a:defRPr>
            </a:lvl1pPr>
          </a:lstStyle>
          <a:p>
            <a:pPr/>
            <a:r>
              <a:t>            Author &amp; Business Advisor</a:t>
            </a:r>
          </a:p>
        </p:txBody>
      </p:sp>
      <p:sp>
        <p:nvSpPr>
          <p:cNvPr id="184" name="Tennessee rebound"/>
          <p:cNvSpPr txBox="1"/>
          <p:nvPr>
            <p:ph type="ctrTitle"/>
          </p:nvPr>
        </p:nvSpPr>
        <p:spPr>
          <a:xfrm>
            <a:off x="2385080" y="6278312"/>
            <a:ext cx="20205702" cy="3481183"/>
          </a:xfrm>
          <a:prstGeom prst="rect">
            <a:avLst/>
          </a:prstGeom>
        </p:spPr>
        <p:txBody>
          <a:bodyPr/>
          <a:lstStyle/>
          <a:p>
            <a:pPr defTabSz="456376">
              <a:defRPr spc="100" sz="7800">
                <a:solidFill>
                  <a:srgbClr val="FFFB00"/>
                </a:solidFill>
              </a:defRPr>
            </a:pPr>
            <a:r>
              <a:t>Tennessee rebound</a:t>
            </a:r>
            <a:endParaRPr spc="208"/>
          </a:p>
          <a:p>
            <a:pPr defTabSz="456376">
              <a:defRPr spc="127" sz="4600"/>
            </a:pPr>
          </a:p>
          <a:p>
            <a:pPr defTabSz="456376">
              <a:defRPr b="0" spc="0" sz="4600"/>
            </a:pPr>
            <a:r>
              <a:t> </a:t>
            </a:r>
            <a:r>
              <a:rPr b="1"/>
              <a:t>4 step business model</a:t>
            </a:r>
            <a:endParaRPr b="1"/>
          </a:p>
          <a:p>
            <a:pPr defTabSz="456376">
              <a:defRPr b="0" spc="0" sz="4600"/>
            </a:pPr>
            <a:r>
              <a:t> to rapidly respond and rebound in uncertain times</a:t>
            </a:r>
          </a:p>
        </p:txBody>
      </p:sp>
      <p:sp>
        <p:nvSpPr>
          <p:cNvPr id="185" name="Country Financial"/>
          <p:cNvSpPr txBox="1"/>
          <p:nvPr/>
        </p:nvSpPr>
        <p:spPr>
          <a:xfrm>
            <a:off x="2082800" y="3181666"/>
            <a:ext cx="20205700" cy="2269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ctr" defTabSz="584200">
              <a:lnSpc>
                <a:spcPct val="120000"/>
              </a:lnSpc>
              <a:spcBef>
                <a:spcPts val="0"/>
              </a:spcBef>
              <a:defRPr spc="300" sz="11000">
                <a:solidFill>
                  <a:srgbClr val="FFFB00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r>
              <a:t>COUNTRY FINANCIAL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Last place…"/>
          <p:cNvSpPr txBox="1"/>
          <p:nvPr>
            <p:ph type="body" sz="half" idx="1"/>
          </p:nvPr>
        </p:nvSpPr>
        <p:spPr>
          <a:xfrm>
            <a:off x="3174998" y="3510973"/>
            <a:ext cx="10560292" cy="7358594"/>
          </a:xfrm>
          <a:prstGeom prst="rect">
            <a:avLst/>
          </a:prstGeom>
        </p:spPr>
        <p:txBody>
          <a:bodyPr/>
          <a:lstStyle/>
          <a:p>
            <a:pPr marL="615949" indent="-615949" defTabSz="344931">
              <a:spcBef>
                <a:spcPts val="4100"/>
              </a:spcBef>
              <a:buBlip>
                <a:blip r:embed="rId2"/>
              </a:buBlip>
              <a:defRPr spc="0" sz="4400"/>
            </a:pPr>
            <a:r>
              <a:t>Last place </a:t>
            </a:r>
            <a:endParaRPr spc="44"/>
          </a:p>
          <a:p>
            <a:pPr marL="615949" indent="-615949" defTabSz="344931">
              <a:spcBef>
                <a:spcPts val="4100"/>
              </a:spcBef>
              <a:buBlip>
                <a:blip r:embed="rId2"/>
              </a:buBlip>
              <a:defRPr spc="0" sz="4400"/>
            </a:pPr>
            <a:r>
              <a:t>Leadership Council</a:t>
            </a:r>
            <a:endParaRPr spc="44"/>
          </a:p>
          <a:p>
            <a:pPr marL="615949" indent="-615949" defTabSz="344931">
              <a:spcBef>
                <a:spcPts val="4100"/>
              </a:spcBef>
              <a:buBlip>
                <a:blip r:embed="rId2"/>
              </a:buBlip>
              <a:defRPr spc="0" sz="4400"/>
            </a:pPr>
            <a:r>
              <a:t>Accountability</a:t>
            </a:r>
            <a:endParaRPr spc="44"/>
          </a:p>
          <a:p>
            <a:pPr marL="615949" indent="-615949" defTabSz="344931">
              <a:spcBef>
                <a:spcPts val="4100"/>
              </a:spcBef>
              <a:buBlip>
                <a:blip r:embed="rId2"/>
              </a:buBlip>
              <a:defRPr spc="0" sz="4400"/>
            </a:pPr>
            <a:r>
              <a:t>Become Coach &amp; Create Leaders</a:t>
            </a:r>
            <a:endParaRPr spc="44"/>
          </a:p>
          <a:p>
            <a:pPr marL="615949" indent="-615949" defTabSz="344931">
              <a:spcBef>
                <a:spcPts val="4100"/>
              </a:spcBef>
              <a:buBlip>
                <a:blip r:embed="rId2"/>
              </a:buBlip>
              <a:defRPr spc="0" sz="4400"/>
            </a:pPr>
            <a:r>
              <a:t>Manage Time</a:t>
            </a:r>
            <a:endParaRPr spc="44"/>
          </a:p>
          <a:p>
            <a:pPr marL="615949" indent="-615949" defTabSz="344931">
              <a:spcBef>
                <a:spcPts val="4100"/>
              </a:spcBef>
              <a:buBlip>
                <a:blip r:embed="rId2"/>
              </a:buBlip>
              <a:defRPr spc="0" sz="4400"/>
            </a:pPr>
            <a:r>
              <a:t>Attract Talent</a:t>
            </a:r>
          </a:p>
        </p:txBody>
      </p:sp>
      <p:sp>
        <p:nvSpPr>
          <p:cNvPr id="188" name="challenges"/>
          <p:cNvSpPr txBox="1"/>
          <p:nvPr>
            <p:ph type="title"/>
          </p:nvPr>
        </p:nvSpPr>
        <p:spPr>
          <a:xfrm>
            <a:off x="2088436" y="1282700"/>
            <a:ext cx="20207128" cy="1649710"/>
          </a:xfrm>
          <a:prstGeom prst="rect">
            <a:avLst/>
          </a:prstGeom>
        </p:spPr>
        <p:txBody>
          <a:bodyPr/>
          <a:lstStyle>
            <a:lvl1pPr>
              <a:defRPr spc="200">
                <a:solidFill>
                  <a:schemeClr val="accent2">
                    <a:lumOff val="-7372"/>
                  </a:schemeClr>
                </a:solidFill>
              </a:defRPr>
            </a:lvl1pPr>
          </a:lstStyle>
          <a:p>
            <a:pPr/>
            <a:r>
              <a:t>challenges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Bounce Back"/>
          <p:cNvSpPr txBox="1"/>
          <p:nvPr>
            <p:ph type="title"/>
          </p:nvPr>
        </p:nvSpPr>
        <p:spPr>
          <a:xfrm>
            <a:off x="2484402" y="1035018"/>
            <a:ext cx="19068328" cy="2163369"/>
          </a:xfrm>
          <a:prstGeom prst="rect">
            <a:avLst/>
          </a:prstGeom>
        </p:spPr>
        <p:txBody>
          <a:bodyPr/>
          <a:lstStyle/>
          <a:p>
            <a:pPr defTabSz="432308">
              <a:defRPr spc="0" sz="10400">
                <a:solidFill>
                  <a:schemeClr val="accent2">
                    <a:lumOff val="-7372"/>
                  </a:schemeClr>
                </a:solidFill>
              </a:defRPr>
            </a:pPr>
            <a:r>
              <a:t>4 Step business model</a:t>
            </a:r>
            <a:r>
              <a:rPr sz="5500"/>
              <a:t> </a:t>
            </a:r>
          </a:p>
        </p:txBody>
      </p:sp>
      <p:sp>
        <p:nvSpPr>
          <p:cNvPr id="191" name="Discovery…"/>
          <p:cNvSpPr txBox="1"/>
          <p:nvPr>
            <p:ph type="body" sz="quarter" idx="1"/>
          </p:nvPr>
        </p:nvSpPr>
        <p:spPr>
          <a:xfrm>
            <a:off x="1834432" y="4003752"/>
            <a:ext cx="4821922" cy="6405717"/>
          </a:xfrm>
          <a:prstGeom prst="rect">
            <a:avLst/>
          </a:prstGeom>
        </p:spPr>
        <p:txBody>
          <a:bodyPr/>
          <a:lstStyle/>
          <a:p>
            <a:pPr marL="668420" indent="-668420">
              <a:buAutoNum type="arabicPeriod" startAt="1"/>
              <a:defRPr b="0" spc="0" sz="6000"/>
            </a:pPr>
            <a:r>
              <a:t>Study</a:t>
            </a:r>
          </a:p>
          <a:p>
            <a:pPr marL="668420" indent="-668420">
              <a:buAutoNum type="arabicPeriod" startAt="1"/>
              <a:defRPr b="0" spc="0" sz="6000"/>
            </a:pPr>
            <a:r>
              <a:t> Structure</a:t>
            </a:r>
          </a:p>
          <a:p>
            <a:pPr marL="668420" indent="-668420">
              <a:buAutoNum type="arabicPeriod" startAt="1"/>
              <a:defRPr b="0" spc="0" sz="6000"/>
            </a:pPr>
            <a:r>
              <a:t> Strategy</a:t>
            </a:r>
          </a:p>
          <a:p>
            <a:pPr marL="668420" indent="-668420">
              <a:buAutoNum type="arabicPeriod" startAt="1"/>
              <a:defRPr b="0" spc="0" sz="6000"/>
            </a:pPr>
            <a:r>
              <a:t> Skills</a:t>
            </a:r>
          </a:p>
        </p:txBody>
      </p:sp>
      <p:pic>
        <p:nvPicPr>
          <p:cNvPr id="192" name="shutterstock_1095941315.jpg" descr="shutterstock_10959413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38182" y="3218707"/>
            <a:ext cx="13452305" cy="82036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ORGANIZE LEADERSHIP TEAM - TYLER - JUNE…"/>
          <p:cNvSpPr txBox="1"/>
          <p:nvPr>
            <p:ph type="body" idx="1"/>
          </p:nvPr>
        </p:nvSpPr>
        <p:spPr>
          <a:xfrm>
            <a:off x="2082800" y="4055764"/>
            <a:ext cx="20205700" cy="6731001"/>
          </a:xfrm>
          <a:prstGeom prst="rect">
            <a:avLst/>
          </a:prstGeom>
        </p:spPr>
        <p:txBody>
          <a:bodyPr lIns="50800" tIns="50800" rIns="50800" bIns="50800" anchor="t"/>
          <a:lstStyle/>
          <a:p>
            <a:pPr marL="177800" indent="-177800" defTabSz="2641600">
              <a:lnSpc>
                <a:spcPct val="100000"/>
              </a:lnSpc>
              <a:spcBef>
                <a:spcPts val="4400"/>
              </a:spcBef>
              <a:tabLst>
                <a:tab pos="5384800" algn="l"/>
              </a:tabLst>
              <a:defRPr spc="0" sz="5000">
                <a:solidFill>
                  <a:srgbClr val="1A5C71"/>
                </a:solidFill>
              </a:defRPr>
            </a:pPr>
            <a:r>
              <a:t>ORGANIZE LEADERSHIP COUNCIL  - TYLER - JUNE</a:t>
            </a:r>
          </a:p>
          <a:p>
            <a:pPr marL="177800" indent="-177800" defTabSz="2641600">
              <a:lnSpc>
                <a:spcPct val="100000"/>
              </a:lnSpc>
              <a:spcBef>
                <a:spcPts val="4400"/>
              </a:spcBef>
              <a:tabLst>
                <a:tab pos="5384800" algn="l"/>
              </a:tabLst>
              <a:defRPr spc="0" sz="5000">
                <a:solidFill>
                  <a:srgbClr val="1A5C71"/>
                </a:solidFill>
              </a:defRPr>
            </a:pPr>
            <a:r>
              <a:t>CONDUCT SURVEY - BOARD OF DIRECTORS - JUNE</a:t>
            </a:r>
          </a:p>
          <a:p>
            <a:pPr marL="177800" indent="-177800" defTabSz="2641600">
              <a:lnSpc>
                <a:spcPct val="100000"/>
              </a:lnSpc>
              <a:spcBef>
                <a:spcPts val="4400"/>
              </a:spcBef>
              <a:tabLst>
                <a:tab pos="5384800" algn="l"/>
              </a:tabLst>
              <a:defRPr spc="0" sz="5000">
                <a:solidFill>
                  <a:srgbClr val="1A5C71"/>
                </a:solidFill>
              </a:defRPr>
            </a:pPr>
            <a:r>
              <a:t>CREATE GROWTH STRATEGY - TYLER, RON &amp; BOARD - JULY</a:t>
            </a:r>
          </a:p>
          <a:p>
            <a:pPr marL="177800" indent="-177800" defTabSz="2641600">
              <a:lnSpc>
                <a:spcPct val="100000"/>
              </a:lnSpc>
              <a:spcBef>
                <a:spcPts val="4400"/>
              </a:spcBef>
              <a:tabLst>
                <a:tab pos="5384800" algn="l"/>
              </a:tabLst>
              <a:defRPr spc="0" sz="5000">
                <a:solidFill>
                  <a:srgbClr val="1A5C71"/>
                </a:solidFill>
              </a:defRPr>
            </a:pPr>
            <a:r>
              <a:t>DEVELOP SKILLS - RON &amp; TYLER - JULY</a:t>
            </a:r>
          </a:p>
        </p:txBody>
      </p:sp>
      <p:sp>
        <p:nvSpPr>
          <p:cNvPr id="195" name="NEXT STEP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200"/>
            </a:lvl1pPr>
          </a:lstStyle>
          <a:p>
            <a:pPr/>
            <a:r>
              <a:t>NEXT STEPS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lture Survey…"/>
          <p:cNvSpPr txBox="1"/>
          <p:nvPr>
            <p:ph type="body" sz="half" idx="1"/>
          </p:nvPr>
        </p:nvSpPr>
        <p:spPr>
          <a:xfrm>
            <a:off x="1845729" y="3224501"/>
            <a:ext cx="20207136" cy="6282087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 spc="0"/>
            </a:pPr>
          </a:p>
        </p:txBody>
      </p:sp>
      <p:sp>
        <p:nvSpPr>
          <p:cNvPr id="198" name="discovery"/>
          <p:cNvSpPr txBox="1"/>
          <p:nvPr>
            <p:ph type="title"/>
          </p:nvPr>
        </p:nvSpPr>
        <p:spPr>
          <a:xfrm>
            <a:off x="2088436" y="1066800"/>
            <a:ext cx="20207128" cy="1649710"/>
          </a:xfrm>
          <a:prstGeom prst="rect">
            <a:avLst/>
          </a:prstGeom>
        </p:spPr>
        <p:txBody>
          <a:bodyPr/>
          <a:lstStyle>
            <a:lvl1pPr>
              <a:defRPr spc="200">
                <a:solidFill>
                  <a:schemeClr val="accent2">
                    <a:lumOff val="-7372"/>
                  </a:schemeClr>
                </a:solidFill>
              </a:defRPr>
            </a:lvl1pPr>
          </a:lstStyle>
          <a:p>
            <a:pPr/>
            <a:r>
              <a:t>1. rebound study</a:t>
            </a:r>
          </a:p>
        </p:txBody>
      </p:sp>
      <p:pic>
        <p:nvPicPr>
          <p:cNvPr id="199" name="SuccessCulture-PRODUCT.jpg" descr="SuccessCulture-PRODUC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03872" y="2792708"/>
            <a:ext cx="7290849" cy="96968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tructu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6673">
              <a:defRPr spc="100" sz="8700">
                <a:solidFill>
                  <a:schemeClr val="accent2">
                    <a:lumOff val="-7372"/>
                  </a:schemeClr>
                </a:solidFill>
              </a:defRPr>
            </a:lvl1pPr>
          </a:lstStyle>
          <a:p>
            <a:pPr/>
            <a:r>
              <a:t>2. rebound structure</a:t>
            </a:r>
          </a:p>
        </p:txBody>
      </p:sp>
      <p:grpSp>
        <p:nvGrpSpPr>
          <p:cNvPr id="204" name="Leader…"/>
          <p:cNvGrpSpPr/>
          <p:nvPr/>
        </p:nvGrpSpPr>
        <p:grpSpPr>
          <a:xfrm>
            <a:off x="8742279" y="6170866"/>
            <a:ext cx="4172917" cy="4103197"/>
            <a:chOff x="-1" y="0"/>
            <a:chExt cx="4172916" cy="4103196"/>
          </a:xfrm>
        </p:grpSpPr>
        <p:sp>
          <p:nvSpPr>
            <p:cNvPr id="202" name="Oval"/>
            <p:cNvSpPr/>
            <p:nvPr/>
          </p:nvSpPr>
          <p:spPr>
            <a:xfrm>
              <a:off x="-2" y="-1"/>
              <a:ext cx="4172918" cy="4103197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spcBef>
                  <a:spcPts val="0"/>
                </a:spcBef>
                <a:defRPr b="0" spc="0" sz="3200">
                  <a:solidFill>
                    <a:srgbClr val="FFFFFF"/>
                  </a:solidFill>
                  <a:latin typeface="Graphik Medium"/>
                  <a:ea typeface="Graphik Medium"/>
                  <a:cs typeface="Graphik Medium"/>
                  <a:sym typeface="Graphik Medium"/>
                </a:defRPr>
              </a:pPr>
            </a:p>
          </p:txBody>
        </p:sp>
        <p:sp>
          <p:nvSpPr>
            <p:cNvPr id="203" name="Leader…"/>
            <p:cNvSpPr txBox="1"/>
            <p:nvPr/>
          </p:nvSpPr>
          <p:spPr>
            <a:xfrm>
              <a:off x="611108" y="1202708"/>
              <a:ext cx="2950690" cy="16977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ctr" defTabSz="825500">
                <a:spcBef>
                  <a:spcPts val="0"/>
                </a:spcBef>
                <a:defRPr b="0" spc="0" sz="3200">
                  <a:solidFill>
                    <a:srgbClr val="FFFFFF"/>
                  </a:solidFill>
                  <a:latin typeface="Graphik Medium"/>
                  <a:ea typeface="Graphik Medium"/>
                  <a:cs typeface="Graphik Medium"/>
                  <a:sym typeface="Graphik Medium"/>
                </a:defRPr>
              </a:pPr>
              <a:r>
                <a:t>Board </a:t>
              </a:r>
            </a:p>
            <a:p>
              <a:pPr algn="ctr" defTabSz="825500">
                <a:spcBef>
                  <a:spcPts val="0"/>
                </a:spcBef>
                <a:defRPr b="0" spc="0" sz="3200">
                  <a:solidFill>
                    <a:srgbClr val="FFFFFF"/>
                  </a:solidFill>
                  <a:latin typeface="Graphik Medium"/>
                  <a:ea typeface="Graphik Medium"/>
                  <a:cs typeface="Graphik Medium"/>
                  <a:sym typeface="Graphik Medium"/>
                </a:defRPr>
              </a:pPr>
              <a:r>
                <a:t>of</a:t>
              </a:r>
            </a:p>
            <a:p>
              <a:pPr algn="ctr" defTabSz="825500">
                <a:spcBef>
                  <a:spcPts val="0"/>
                </a:spcBef>
                <a:defRPr b="0" spc="0" sz="3200">
                  <a:solidFill>
                    <a:srgbClr val="FFFFFF"/>
                  </a:solidFill>
                  <a:latin typeface="Graphik Medium"/>
                  <a:ea typeface="Graphik Medium"/>
                  <a:cs typeface="Graphik Medium"/>
                  <a:sym typeface="Graphik Medium"/>
                </a:defRPr>
              </a:pPr>
              <a:r>
                <a:t>Directors</a:t>
              </a:r>
            </a:p>
          </p:txBody>
        </p:sp>
      </p:grpSp>
      <p:grpSp>
        <p:nvGrpSpPr>
          <p:cNvPr id="207" name="Franklin"/>
          <p:cNvGrpSpPr/>
          <p:nvPr/>
        </p:nvGrpSpPr>
        <p:grpSpPr>
          <a:xfrm>
            <a:off x="9500189" y="3798360"/>
            <a:ext cx="2657095" cy="2612701"/>
            <a:chOff x="0" y="0"/>
            <a:chExt cx="2657094" cy="2612700"/>
          </a:xfrm>
        </p:grpSpPr>
        <p:sp>
          <p:nvSpPr>
            <p:cNvPr id="205" name="Oval"/>
            <p:cNvSpPr/>
            <p:nvPr/>
          </p:nvSpPr>
          <p:spPr>
            <a:xfrm>
              <a:off x="-1" y="-1"/>
              <a:ext cx="2657095" cy="2612701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spcBef>
                  <a:spcPts val="0"/>
                </a:spcBef>
                <a:defRPr b="0" spc="0" sz="3200">
                  <a:solidFill>
                    <a:srgbClr val="FFFFFF"/>
                  </a:solidFill>
                  <a:latin typeface="Graphik Medium"/>
                  <a:ea typeface="Graphik Medium"/>
                  <a:cs typeface="Graphik Medium"/>
                  <a:sym typeface="Graphik Medium"/>
                </a:defRPr>
              </a:pPr>
            </a:p>
          </p:txBody>
        </p:sp>
        <p:sp>
          <p:nvSpPr>
            <p:cNvPr id="206" name="Franklin"/>
            <p:cNvSpPr txBox="1"/>
            <p:nvPr/>
          </p:nvSpPr>
          <p:spPr>
            <a:xfrm>
              <a:off x="389121" y="990860"/>
              <a:ext cx="1878842" cy="6309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 defTabSz="825500">
                <a:spcBef>
                  <a:spcPts val="0"/>
                </a:spcBef>
                <a:defRPr b="0" spc="0" sz="3200">
                  <a:solidFill>
                    <a:srgbClr val="FFFFFF"/>
                  </a:solidFill>
                  <a:latin typeface="Graphik Medium"/>
                  <a:ea typeface="Graphik Medium"/>
                  <a:cs typeface="Graphik Medium"/>
                  <a:sym typeface="Graphik Medium"/>
                </a:defRPr>
              </a:lvl1pPr>
            </a:lstStyle>
            <a:p>
              <a:pPr/>
              <a:r>
                <a:t>Region 1</a:t>
              </a:r>
            </a:p>
          </p:txBody>
        </p:sp>
      </p:grpSp>
      <p:grpSp>
        <p:nvGrpSpPr>
          <p:cNvPr id="210" name="Chattan ooga"/>
          <p:cNvGrpSpPr/>
          <p:nvPr/>
        </p:nvGrpSpPr>
        <p:grpSpPr>
          <a:xfrm>
            <a:off x="6136848" y="7140933"/>
            <a:ext cx="2878941" cy="2830849"/>
            <a:chOff x="0" y="0"/>
            <a:chExt cx="2878939" cy="2830847"/>
          </a:xfrm>
        </p:grpSpPr>
        <p:sp>
          <p:nvSpPr>
            <p:cNvPr id="208" name="Oval"/>
            <p:cNvSpPr/>
            <p:nvPr/>
          </p:nvSpPr>
          <p:spPr>
            <a:xfrm>
              <a:off x="-1" y="-1"/>
              <a:ext cx="2878941" cy="2830848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spcBef>
                  <a:spcPts val="0"/>
                </a:spcBef>
                <a:defRPr b="0" spc="0" sz="3200">
                  <a:solidFill>
                    <a:srgbClr val="FFFFFF"/>
                  </a:solidFill>
                  <a:latin typeface="Graphik Medium"/>
                  <a:ea typeface="Graphik Medium"/>
                  <a:cs typeface="Graphik Medium"/>
                  <a:sym typeface="Graphik Medium"/>
                </a:defRPr>
              </a:pPr>
            </a:p>
          </p:txBody>
        </p:sp>
        <p:sp>
          <p:nvSpPr>
            <p:cNvPr id="209" name="Chattan ooga"/>
            <p:cNvSpPr txBox="1"/>
            <p:nvPr/>
          </p:nvSpPr>
          <p:spPr>
            <a:xfrm>
              <a:off x="421607" y="1099937"/>
              <a:ext cx="2035713" cy="6309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 defTabSz="825500">
                <a:spcBef>
                  <a:spcPts val="0"/>
                </a:spcBef>
                <a:defRPr b="0" spc="0" sz="3200">
                  <a:solidFill>
                    <a:srgbClr val="FFFFFF"/>
                  </a:solidFill>
                  <a:latin typeface="Graphik Medium"/>
                  <a:ea typeface="Graphik Medium"/>
                  <a:cs typeface="Graphik Medium"/>
                  <a:sym typeface="Graphik Medium"/>
                </a:defRPr>
              </a:lvl1pPr>
            </a:lstStyle>
            <a:p>
              <a:pPr/>
              <a:r>
                <a:t>Region 3</a:t>
              </a:r>
            </a:p>
          </p:txBody>
        </p:sp>
      </p:grpSp>
      <p:grpSp>
        <p:nvGrpSpPr>
          <p:cNvPr id="213" name="Cookville"/>
          <p:cNvGrpSpPr/>
          <p:nvPr/>
        </p:nvGrpSpPr>
        <p:grpSpPr>
          <a:xfrm>
            <a:off x="12641693" y="7057564"/>
            <a:ext cx="3048513" cy="2997583"/>
            <a:chOff x="0" y="-1"/>
            <a:chExt cx="3048511" cy="2997581"/>
          </a:xfrm>
        </p:grpSpPr>
        <p:sp>
          <p:nvSpPr>
            <p:cNvPr id="211" name="Oval"/>
            <p:cNvSpPr/>
            <p:nvPr/>
          </p:nvSpPr>
          <p:spPr>
            <a:xfrm>
              <a:off x="-1" y="-2"/>
              <a:ext cx="3048513" cy="2997583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spcBef>
                  <a:spcPts val="0"/>
                </a:spcBef>
                <a:defRPr b="0" spc="0" sz="3200">
                  <a:solidFill>
                    <a:srgbClr val="FFFFFF"/>
                  </a:solidFill>
                  <a:latin typeface="Graphik Medium"/>
                  <a:ea typeface="Graphik Medium"/>
                  <a:cs typeface="Graphik Medium"/>
                  <a:sym typeface="Graphik Medium"/>
                </a:defRPr>
              </a:pPr>
            </a:p>
          </p:txBody>
        </p:sp>
        <p:sp>
          <p:nvSpPr>
            <p:cNvPr id="212" name="Cookville"/>
            <p:cNvSpPr txBox="1"/>
            <p:nvPr/>
          </p:nvSpPr>
          <p:spPr>
            <a:xfrm>
              <a:off x="446444" y="1183306"/>
              <a:ext cx="2392170" cy="6309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 defTabSz="825500">
                <a:spcBef>
                  <a:spcPts val="0"/>
                </a:spcBef>
                <a:defRPr b="0" spc="0" sz="3200">
                  <a:solidFill>
                    <a:srgbClr val="FFFFFF"/>
                  </a:solidFill>
                  <a:latin typeface="Graphik Medium"/>
                  <a:ea typeface="Graphik Medium"/>
                  <a:cs typeface="Graphik Medium"/>
                  <a:sym typeface="Graphik Medium"/>
                </a:defRPr>
              </a:lvl1pPr>
            </a:lstStyle>
            <a:p>
              <a:pPr/>
              <a:r>
                <a:t>Region 2</a:t>
              </a:r>
            </a:p>
          </p:txBody>
        </p:sp>
      </p:grpSp>
      <p:sp>
        <p:nvSpPr>
          <p:cNvPr id="214" name="Oval"/>
          <p:cNvSpPr/>
          <p:nvPr/>
        </p:nvSpPr>
        <p:spPr>
          <a:xfrm>
            <a:off x="12185197" y="8436812"/>
            <a:ext cx="351087" cy="239089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15" name="Oval"/>
          <p:cNvSpPr/>
          <p:nvPr/>
        </p:nvSpPr>
        <p:spPr>
          <a:xfrm>
            <a:off x="9117758" y="8436812"/>
            <a:ext cx="351087" cy="239089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16" name="Oval"/>
          <p:cNvSpPr/>
          <p:nvPr/>
        </p:nvSpPr>
        <p:spPr>
          <a:xfrm>
            <a:off x="10653207" y="6658626"/>
            <a:ext cx="351087" cy="239089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17" name="Oval"/>
          <p:cNvSpPr/>
          <p:nvPr/>
        </p:nvSpPr>
        <p:spPr>
          <a:xfrm>
            <a:off x="10653207" y="9368845"/>
            <a:ext cx="351087" cy="239089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4" grpId="1"/>
      <p:bldP build="whole" bldLvl="1" animBg="1" rev="0" advAuto="0" spid="207" grpId="2"/>
      <p:bldP build="whole" bldLvl="1" animBg="1" rev="0" advAuto="0" spid="213" grpId="4"/>
      <p:bldP build="whole" bldLvl="1" animBg="1" rev="0" advAuto="0" spid="210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BALANCED strateg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200">
                <a:solidFill>
                  <a:schemeClr val="accent2">
                    <a:lumOff val="-7372"/>
                  </a:schemeClr>
                </a:solidFill>
              </a:defRPr>
            </a:lvl1pPr>
          </a:lstStyle>
          <a:p>
            <a:pPr/>
            <a:r>
              <a:t>3. rebound  strategy</a:t>
            </a:r>
          </a:p>
        </p:txBody>
      </p:sp>
      <p:grpSp>
        <p:nvGrpSpPr>
          <p:cNvPr id="222" name="FINANCE"/>
          <p:cNvGrpSpPr/>
          <p:nvPr/>
        </p:nvGrpSpPr>
        <p:grpSpPr>
          <a:xfrm>
            <a:off x="3026549" y="3760003"/>
            <a:ext cx="3458289" cy="6906023"/>
            <a:chOff x="0" y="-1"/>
            <a:chExt cx="3458287" cy="6906021"/>
          </a:xfrm>
        </p:grpSpPr>
        <p:sp>
          <p:nvSpPr>
            <p:cNvPr id="220" name="Rectangle"/>
            <p:cNvSpPr/>
            <p:nvPr/>
          </p:nvSpPr>
          <p:spPr>
            <a:xfrm>
              <a:off x="-1" y="-2"/>
              <a:ext cx="3458288" cy="6906023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spcBef>
                  <a:spcPts val="0"/>
                </a:spcBef>
                <a:defRPr b="0" spc="0" sz="3200">
                  <a:solidFill>
                    <a:srgbClr val="FFFB00"/>
                  </a:solidFill>
                  <a:latin typeface="Graphik Medium"/>
                  <a:ea typeface="Graphik Medium"/>
                  <a:cs typeface="Graphik Medium"/>
                  <a:sym typeface="Graphik Medium"/>
                </a:defRPr>
              </a:pPr>
            </a:p>
          </p:txBody>
        </p:sp>
        <p:sp>
          <p:nvSpPr>
            <p:cNvPr id="221" name="FINANCE"/>
            <p:cNvSpPr txBox="1"/>
            <p:nvPr/>
          </p:nvSpPr>
          <p:spPr>
            <a:xfrm>
              <a:off x="-1" y="3068191"/>
              <a:ext cx="3458288" cy="7696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 defTabSz="825500">
                <a:spcBef>
                  <a:spcPts val="0"/>
                </a:spcBef>
                <a:defRPr b="0" spc="0" sz="4000">
                  <a:solidFill>
                    <a:srgbClr val="FFFB00"/>
                  </a:solidFill>
                  <a:latin typeface="Graphik Medium"/>
                  <a:ea typeface="Graphik Medium"/>
                  <a:cs typeface="Graphik Medium"/>
                  <a:sym typeface="Graphik Medium"/>
                </a:defRPr>
              </a:lvl1pPr>
            </a:lstStyle>
            <a:p>
              <a:pPr/>
              <a:r>
                <a:t>FINANCE</a:t>
              </a:r>
            </a:p>
          </p:txBody>
        </p:sp>
      </p:grpSp>
      <p:grpSp>
        <p:nvGrpSpPr>
          <p:cNvPr id="225" name="OPERATIONS"/>
          <p:cNvGrpSpPr/>
          <p:nvPr/>
        </p:nvGrpSpPr>
        <p:grpSpPr>
          <a:xfrm>
            <a:off x="7931318" y="3690755"/>
            <a:ext cx="3770825" cy="7044523"/>
            <a:chOff x="-1" y="0"/>
            <a:chExt cx="3770824" cy="7044521"/>
          </a:xfrm>
        </p:grpSpPr>
        <p:sp>
          <p:nvSpPr>
            <p:cNvPr id="223" name="Rectangle"/>
            <p:cNvSpPr/>
            <p:nvPr/>
          </p:nvSpPr>
          <p:spPr>
            <a:xfrm>
              <a:off x="-2" y="-1"/>
              <a:ext cx="3770825" cy="7044523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spcBef>
                  <a:spcPts val="0"/>
                </a:spcBef>
                <a:defRPr b="0" spc="0" sz="3200">
                  <a:solidFill>
                    <a:srgbClr val="FFFB00"/>
                  </a:solidFill>
                  <a:latin typeface="Graphik Medium"/>
                  <a:ea typeface="Graphik Medium"/>
                  <a:cs typeface="Graphik Medium"/>
                  <a:sym typeface="Graphik Medium"/>
                </a:defRPr>
              </a:pPr>
            </a:p>
          </p:txBody>
        </p:sp>
        <p:sp>
          <p:nvSpPr>
            <p:cNvPr id="224" name="OPERATIONS"/>
            <p:cNvSpPr txBox="1"/>
            <p:nvPr/>
          </p:nvSpPr>
          <p:spPr>
            <a:xfrm>
              <a:off x="121589" y="3137439"/>
              <a:ext cx="3527641" cy="7696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 defTabSz="825500">
                <a:spcBef>
                  <a:spcPts val="0"/>
                </a:spcBef>
                <a:defRPr b="0" spc="0" sz="4000">
                  <a:solidFill>
                    <a:srgbClr val="FFFB00"/>
                  </a:solidFill>
                  <a:latin typeface="Graphik Medium"/>
                  <a:ea typeface="Graphik Medium"/>
                  <a:cs typeface="Graphik Medium"/>
                  <a:sym typeface="Graphik Medium"/>
                </a:defRPr>
              </a:lvl1pPr>
            </a:lstStyle>
            <a:p>
              <a:pPr/>
              <a:r>
                <a:t>OPERATIONS</a:t>
              </a:r>
            </a:p>
          </p:txBody>
        </p:sp>
      </p:grpSp>
      <p:grpSp>
        <p:nvGrpSpPr>
          <p:cNvPr id="228" name="CUSTOMERS"/>
          <p:cNvGrpSpPr/>
          <p:nvPr/>
        </p:nvGrpSpPr>
        <p:grpSpPr>
          <a:xfrm>
            <a:off x="13148618" y="3690762"/>
            <a:ext cx="3527643" cy="7044513"/>
            <a:chOff x="0" y="0"/>
            <a:chExt cx="3527642" cy="7044511"/>
          </a:xfrm>
        </p:grpSpPr>
        <p:sp>
          <p:nvSpPr>
            <p:cNvPr id="226" name="Rectangle"/>
            <p:cNvSpPr/>
            <p:nvPr/>
          </p:nvSpPr>
          <p:spPr>
            <a:xfrm>
              <a:off x="-1" y="-1"/>
              <a:ext cx="3527643" cy="7044513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spcBef>
                  <a:spcPts val="0"/>
                </a:spcBef>
                <a:defRPr b="0" spc="0" sz="3200">
                  <a:solidFill>
                    <a:srgbClr val="FFFB00"/>
                  </a:solidFill>
                  <a:latin typeface="Graphik Medium"/>
                  <a:ea typeface="Graphik Medium"/>
                  <a:cs typeface="Graphik Medium"/>
                  <a:sym typeface="Graphik Medium"/>
                </a:defRPr>
              </a:pPr>
            </a:p>
          </p:txBody>
        </p:sp>
        <p:sp>
          <p:nvSpPr>
            <p:cNvPr id="227" name="CUSTOMERS"/>
            <p:cNvSpPr txBox="1"/>
            <p:nvPr/>
          </p:nvSpPr>
          <p:spPr>
            <a:xfrm>
              <a:off x="-1" y="3137435"/>
              <a:ext cx="3527643" cy="7696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 defTabSz="825500">
                <a:spcBef>
                  <a:spcPts val="0"/>
                </a:spcBef>
                <a:defRPr b="0" spc="0" sz="4000">
                  <a:solidFill>
                    <a:srgbClr val="FFFB00"/>
                  </a:solidFill>
                  <a:latin typeface="Graphik Medium"/>
                  <a:ea typeface="Graphik Medium"/>
                  <a:cs typeface="Graphik Medium"/>
                  <a:sym typeface="Graphik Medium"/>
                </a:defRPr>
              </a:lvl1pPr>
            </a:lstStyle>
            <a:p>
              <a:pPr/>
              <a:r>
                <a:t>CUSTOMERS</a:t>
              </a:r>
            </a:p>
          </p:txBody>
        </p:sp>
      </p:grpSp>
      <p:grpSp>
        <p:nvGrpSpPr>
          <p:cNvPr id="231" name="EMPLOYEES"/>
          <p:cNvGrpSpPr/>
          <p:nvPr/>
        </p:nvGrpSpPr>
        <p:grpSpPr>
          <a:xfrm>
            <a:off x="18122734" y="3690762"/>
            <a:ext cx="3527640" cy="7044513"/>
            <a:chOff x="0" y="0"/>
            <a:chExt cx="3527638" cy="7044511"/>
          </a:xfrm>
        </p:grpSpPr>
        <p:sp>
          <p:nvSpPr>
            <p:cNvPr id="229" name="Rectangle"/>
            <p:cNvSpPr/>
            <p:nvPr/>
          </p:nvSpPr>
          <p:spPr>
            <a:xfrm>
              <a:off x="-1" y="-1"/>
              <a:ext cx="3527640" cy="7044513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spcBef>
                  <a:spcPts val="0"/>
                </a:spcBef>
                <a:defRPr b="0" spc="0" sz="3200">
                  <a:solidFill>
                    <a:srgbClr val="FFFB00"/>
                  </a:solidFill>
                  <a:latin typeface="Graphik Medium"/>
                  <a:ea typeface="Graphik Medium"/>
                  <a:cs typeface="Graphik Medium"/>
                  <a:sym typeface="Graphik Medium"/>
                </a:defRPr>
              </a:pPr>
            </a:p>
          </p:txBody>
        </p:sp>
        <p:sp>
          <p:nvSpPr>
            <p:cNvPr id="230" name="EMPLOYEES"/>
            <p:cNvSpPr txBox="1"/>
            <p:nvPr/>
          </p:nvSpPr>
          <p:spPr>
            <a:xfrm>
              <a:off x="-1" y="3137435"/>
              <a:ext cx="3527640" cy="7696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 defTabSz="825500">
                <a:spcBef>
                  <a:spcPts val="0"/>
                </a:spcBef>
                <a:defRPr b="0" spc="0" sz="4000">
                  <a:solidFill>
                    <a:srgbClr val="FFFB00"/>
                  </a:solidFill>
                  <a:latin typeface="Graphik Medium"/>
                  <a:ea typeface="Graphik Medium"/>
                  <a:cs typeface="Graphik Medium"/>
                  <a:sym typeface="Graphik Medium"/>
                </a:defRPr>
              </a:lvl1pPr>
            </a:lstStyle>
            <a:p>
              <a:pPr/>
              <a:r>
                <a:t>EMPLOYEES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1" grpId="4"/>
      <p:bldP build="whole" bldLvl="1" animBg="1" rev="0" advAuto="0" spid="225" grpId="2"/>
      <p:bldP build="whole" bldLvl="1" animBg="1" rev="0" advAuto="0" spid="222" grpId="1"/>
      <p:bldP build="whole" bldLvl="1" animBg="1" rev="0" advAuto="0" spid="228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rebound  strateg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200">
                <a:solidFill>
                  <a:schemeClr val="accent2">
                    <a:lumOff val="-7372"/>
                  </a:schemeClr>
                </a:solidFill>
              </a:defRPr>
            </a:lvl1pPr>
          </a:lstStyle>
          <a:p>
            <a:pPr/>
            <a:r>
              <a:t>rebound  strategy</a:t>
            </a:r>
          </a:p>
        </p:txBody>
      </p:sp>
      <p:grpSp>
        <p:nvGrpSpPr>
          <p:cNvPr id="236" name="ECONOMY"/>
          <p:cNvGrpSpPr/>
          <p:nvPr/>
        </p:nvGrpSpPr>
        <p:grpSpPr>
          <a:xfrm>
            <a:off x="3804797" y="8057956"/>
            <a:ext cx="17409909" cy="1021272"/>
            <a:chOff x="-2" y="-1"/>
            <a:chExt cx="17409907" cy="1021270"/>
          </a:xfrm>
        </p:grpSpPr>
        <p:sp>
          <p:nvSpPr>
            <p:cNvPr id="234" name="Rectangle"/>
            <p:cNvSpPr/>
            <p:nvPr/>
          </p:nvSpPr>
          <p:spPr>
            <a:xfrm>
              <a:off x="-3" y="-2"/>
              <a:ext cx="17409909" cy="1021272"/>
            </a:xfrm>
            <a:prstGeom prst="rect">
              <a:avLst/>
            </a:prstGeom>
            <a:noFill/>
            <a:ln w="63500" cap="flat">
              <a:solidFill>
                <a:schemeClr val="accent3">
                  <a:lumOff val="-5882"/>
                </a:schemeClr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914400">
                <a:spcBef>
                  <a:spcPts val="0"/>
                </a:spcBef>
                <a:defRPr spc="0" sz="35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</a:p>
          </p:txBody>
        </p:sp>
        <p:sp>
          <p:nvSpPr>
            <p:cNvPr id="235" name="ECONOMY"/>
            <p:cNvSpPr txBox="1"/>
            <p:nvPr/>
          </p:nvSpPr>
          <p:spPr>
            <a:xfrm>
              <a:off x="31747" y="31753"/>
              <a:ext cx="17346409" cy="6348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defTabSz="914400">
                <a:spcBef>
                  <a:spcPts val="0"/>
                </a:spcBef>
                <a:defRPr spc="0" sz="35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Neue"/>
                </a:defRPr>
              </a:lvl1pPr>
            </a:lstStyle>
            <a:p>
              <a:pPr/>
              <a:r>
                <a:t>ECONOMY</a:t>
              </a:r>
            </a:p>
          </p:txBody>
        </p:sp>
      </p:grpSp>
      <p:grpSp>
        <p:nvGrpSpPr>
          <p:cNvPr id="239" name="TECHNOLOGY"/>
          <p:cNvGrpSpPr/>
          <p:nvPr/>
        </p:nvGrpSpPr>
        <p:grpSpPr>
          <a:xfrm>
            <a:off x="3745702" y="9364996"/>
            <a:ext cx="17528112" cy="1040637"/>
            <a:chOff x="2" y="0"/>
            <a:chExt cx="17528111" cy="1040635"/>
          </a:xfrm>
        </p:grpSpPr>
        <p:sp>
          <p:nvSpPr>
            <p:cNvPr id="237" name="Rectangle"/>
            <p:cNvSpPr/>
            <p:nvPr/>
          </p:nvSpPr>
          <p:spPr>
            <a:xfrm>
              <a:off x="2" y="-1"/>
              <a:ext cx="17528112" cy="1040637"/>
            </a:xfrm>
            <a:prstGeom prst="rect">
              <a:avLst/>
            </a:prstGeom>
            <a:noFill/>
            <a:ln w="63500" cap="flat">
              <a:solidFill>
                <a:schemeClr val="accent3">
                  <a:lumOff val="-5882"/>
                </a:schemeClr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914400">
                <a:spcBef>
                  <a:spcPts val="0"/>
                </a:spcBef>
                <a:defRPr spc="0" sz="35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</a:p>
          </p:txBody>
        </p:sp>
        <p:sp>
          <p:nvSpPr>
            <p:cNvPr id="238" name="TECHNOLOGY"/>
            <p:cNvSpPr txBox="1"/>
            <p:nvPr/>
          </p:nvSpPr>
          <p:spPr>
            <a:xfrm>
              <a:off x="31752" y="31751"/>
              <a:ext cx="17464612" cy="6348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defTabSz="914400">
                <a:spcBef>
                  <a:spcPts val="0"/>
                </a:spcBef>
                <a:defRPr spc="0" sz="35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Neue"/>
                </a:defRPr>
              </a:lvl1pPr>
            </a:lstStyle>
            <a:p>
              <a:pPr/>
              <a:r>
                <a:t>TECHNOLOGY</a:t>
              </a:r>
            </a:p>
          </p:txBody>
        </p:sp>
      </p:grpSp>
      <p:grpSp>
        <p:nvGrpSpPr>
          <p:cNvPr id="242" name="SOCIETY"/>
          <p:cNvGrpSpPr/>
          <p:nvPr/>
        </p:nvGrpSpPr>
        <p:grpSpPr>
          <a:xfrm>
            <a:off x="3797089" y="10727021"/>
            <a:ext cx="17425329" cy="1040637"/>
            <a:chOff x="0" y="0"/>
            <a:chExt cx="17425328" cy="1040635"/>
          </a:xfrm>
        </p:grpSpPr>
        <p:sp>
          <p:nvSpPr>
            <p:cNvPr id="240" name="Rectangle"/>
            <p:cNvSpPr/>
            <p:nvPr/>
          </p:nvSpPr>
          <p:spPr>
            <a:xfrm>
              <a:off x="0" y="-1"/>
              <a:ext cx="17425329" cy="1040637"/>
            </a:xfrm>
            <a:prstGeom prst="rect">
              <a:avLst/>
            </a:prstGeom>
            <a:noFill/>
            <a:ln w="63500" cap="flat">
              <a:solidFill>
                <a:schemeClr val="accent3">
                  <a:lumOff val="-5882"/>
                </a:schemeClr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914400">
                <a:spcBef>
                  <a:spcPts val="0"/>
                </a:spcBef>
                <a:defRPr spc="0" sz="35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</a:p>
          </p:txBody>
        </p:sp>
        <p:sp>
          <p:nvSpPr>
            <p:cNvPr id="241" name="SOCIETY"/>
            <p:cNvSpPr txBox="1"/>
            <p:nvPr/>
          </p:nvSpPr>
          <p:spPr>
            <a:xfrm>
              <a:off x="31750" y="31751"/>
              <a:ext cx="17361829" cy="6348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defTabSz="914400">
                <a:spcBef>
                  <a:spcPts val="0"/>
                </a:spcBef>
                <a:defRPr spc="0" sz="35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Neue"/>
                </a:defRPr>
              </a:lvl1pPr>
            </a:lstStyle>
            <a:p>
              <a:pPr/>
              <a:r>
                <a:t>SOCIETY</a:t>
              </a:r>
            </a:p>
          </p:txBody>
        </p:sp>
      </p:grpSp>
      <p:grpSp>
        <p:nvGrpSpPr>
          <p:cNvPr id="245" name="ENVIRONMENT"/>
          <p:cNvGrpSpPr/>
          <p:nvPr/>
        </p:nvGrpSpPr>
        <p:grpSpPr>
          <a:xfrm>
            <a:off x="3792097" y="6750914"/>
            <a:ext cx="17435309" cy="1021272"/>
            <a:chOff x="-2" y="-1"/>
            <a:chExt cx="17435307" cy="1021270"/>
          </a:xfrm>
        </p:grpSpPr>
        <p:sp>
          <p:nvSpPr>
            <p:cNvPr id="243" name="Rectangle"/>
            <p:cNvSpPr/>
            <p:nvPr/>
          </p:nvSpPr>
          <p:spPr>
            <a:xfrm>
              <a:off x="-3" y="-2"/>
              <a:ext cx="17435309" cy="1021272"/>
            </a:xfrm>
            <a:prstGeom prst="rect">
              <a:avLst/>
            </a:prstGeom>
            <a:noFill/>
            <a:ln w="63500" cap="flat">
              <a:solidFill>
                <a:schemeClr val="accent3">
                  <a:lumOff val="-5882"/>
                </a:schemeClr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914400">
                <a:spcBef>
                  <a:spcPts val="0"/>
                </a:spcBef>
                <a:defRPr spc="0" sz="35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</a:p>
          </p:txBody>
        </p:sp>
        <p:sp>
          <p:nvSpPr>
            <p:cNvPr id="244" name="ENVIRONMENT"/>
            <p:cNvSpPr txBox="1"/>
            <p:nvPr/>
          </p:nvSpPr>
          <p:spPr>
            <a:xfrm>
              <a:off x="31747" y="31753"/>
              <a:ext cx="17371809" cy="6348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defTabSz="914400">
                <a:spcBef>
                  <a:spcPts val="0"/>
                </a:spcBef>
                <a:defRPr spc="0" sz="35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Neue"/>
                </a:defRPr>
              </a:lvl1pPr>
            </a:lstStyle>
            <a:p>
              <a:pPr/>
              <a:r>
                <a:t>ENVIRONMENT</a:t>
              </a:r>
            </a:p>
          </p:txBody>
        </p:sp>
      </p:grpSp>
      <p:sp>
        <p:nvSpPr>
          <p:cNvPr id="246" name="YOUR SPRINGBOARD TO REBOUND &amp; GROW…"/>
          <p:cNvSpPr txBox="1"/>
          <p:nvPr/>
        </p:nvSpPr>
        <p:spPr>
          <a:xfrm>
            <a:off x="3223399" y="2763057"/>
            <a:ext cx="17937202" cy="4227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spcBef>
                <a:spcPts val="0"/>
              </a:spcBef>
              <a:defRPr b="0" spc="0" sz="3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 Neue"/>
              </a:defRPr>
            </a:pPr>
            <a:r>
              <a:t>    </a:t>
            </a:r>
            <a:r>
              <a:rPr b="1"/>
              <a:t> </a:t>
            </a:r>
            <a:endParaRPr sz="4000"/>
          </a:p>
          <a:p>
            <a:pPr defTabSz="457200">
              <a:spcBef>
                <a:spcPts val="0"/>
              </a:spcBef>
              <a:defRPr b="0" spc="0" sz="4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 Neue"/>
              </a:defRPr>
            </a:pPr>
          </a:p>
          <a:p>
            <a:pPr defTabSz="457200">
              <a:spcBef>
                <a:spcPts val="0"/>
              </a:spcBef>
              <a:defRPr b="0" spc="0" sz="4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 Neue"/>
              </a:defRPr>
            </a:pPr>
            <a:r>
              <a:t>                     YOUR SPRINGBOARD TO REBOUND &amp; GROW</a:t>
            </a:r>
          </a:p>
          <a:p>
            <a:pPr defTabSz="457200">
              <a:spcBef>
                <a:spcPts val="0"/>
              </a:spcBef>
              <a:defRPr b="0" spc="0" sz="4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 Neue"/>
              </a:defRPr>
            </a:pPr>
          </a:p>
          <a:p>
            <a:pPr defTabSz="457200">
              <a:spcBef>
                <a:spcPts val="0"/>
              </a:spcBef>
              <a:defRPr b="0" spc="0" sz="4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 Neue"/>
              </a:defRPr>
            </a:pPr>
            <a:r>
              <a:t>                                   PAST       +          PRESENT      =           FUTURE</a:t>
            </a:r>
          </a:p>
          <a:p>
            <a:pPr defTabSz="457200">
              <a:spcBef>
                <a:spcPts val="0"/>
              </a:spcBef>
              <a:defRPr b="0" spc="0" sz="4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 Neue"/>
              </a:defRPr>
            </a:pPr>
            <a:r>
              <a:t>                 </a:t>
            </a:r>
          </a:p>
          <a:p>
            <a:pPr defTabSz="457200">
              <a:spcBef>
                <a:spcPts val="0"/>
              </a:spcBef>
              <a:defRPr b="0" spc="0" sz="4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 Neue"/>
              </a:defRPr>
            </a:pPr>
            <a:r>
              <a:t>    </a:t>
            </a:r>
            <a:r>
              <a:rPr b="1"/>
              <a:t>                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4_Briefing">
  <a:themeElements>
    <a:clrScheme name="24_Briefing">
      <a:dk1>
        <a:srgbClr val="1A5C71"/>
      </a:dk1>
      <a:lt1>
        <a:srgbClr val="FFFFFF"/>
      </a:lt1>
      <a:dk2>
        <a:srgbClr val="A7A7A7"/>
      </a:dk2>
      <a:lt2>
        <a:srgbClr val="535353"/>
      </a:lt2>
      <a:accent1>
        <a:srgbClr val="54818F"/>
      </a:accent1>
      <a:accent2>
        <a:srgbClr val="308C8B"/>
      </a:accent2>
      <a:accent3>
        <a:srgbClr val="7A9105"/>
      </a:accent3>
      <a:accent4>
        <a:srgbClr val="C26E6A"/>
      </a:accent4>
      <a:accent5>
        <a:srgbClr val="E4E942"/>
      </a:accent5>
      <a:accent6>
        <a:srgbClr val="5B516A"/>
      </a:accent6>
      <a:hlink>
        <a:srgbClr val="0000FF"/>
      </a:hlink>
      <a:folHlink>
        <a:srgbClr val="FF00FF"/>
      </a:folHlink>
    </a:clrScheme>
    <a:fontScheme name="24_Briefing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4_Briefi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355600" rtl="0" fontAlgn="auto" latinLnBrk="0" hangingPunct="0">
          <a:lnSpc>
            <a:spcPct val="100000"/>
          </a:lnSpc>
          <a:spcBef>
            <a:spcPts val="4300"/>
          </a:spcBef>
          <a:spcAft>
            <a:spcPts val="0"/>
          </a:spcAft>
          <a:buClrTx/>
          <a:buSzTx/>
          <a:buFontTx/>
          <a:buNone/>
          <a:tabLst/>
          <a:defRPr b="1" baseline="0" cap="none" i="0" spc="36" strike="noStrike" sz="3600" u="none" kumimoji="0" normalizeH="0">
            <a:ln>
              <a:noFill/>
            </a:ln>
            <a:solidFill>
              <a:srgbClr val="1A5C71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355600" rtl="0" fontAlgn="auto" latinLnBrk="0" hangingPunct="0">
          <a:lnSpc>
            <a:spcPct val="100000"/>
          </a:lnSpc>
          <a:spcBef>
            <a:spcPts val="4300"/>
          </a:spcBef>
          <a:spcAft>
            <a:spcPts val="0"/>
          </a:spcAft>
          <a:buClrTx/>
          <a:buSzTx/>
          <a:buFontTx/>
          <a:buNone/>
          <a:tabLst/>
          <a:defRPr b="1" baseline="0" cap="none" i="0" spc="36" strike="noStrike" sz="3600" u="none" kumimoji="0" normalizeH="0">
            <a:ln>
              <a:noFill/>
            </a:ln>
            <a:solidFill>
              <a:srgbClr val="1A5C71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4_Briefing">
  <a:themeElements>
    <a:clrScheme name="24_Briefing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4818F"/>
      </a:accent1>
      <a:accent2>
        <a:srgbClr val="308C8B"/>
      </a:accent2>
      <a:accent3>
        <a:srgbClr val="7A9105"/>
      </a:accent3>
      <a:accent4>
        <a:srgbClr val="C26E6A"/>
      </a:accent4>
      <a:accent5>
        <a:srgbClr val="E4E942"/>
      </a:accent5>
      <a:accent6>
        <a:srgbClr val="5B516A"/>
      </a:accent6>
      <a:hlink>
        <a:srgbClr val="0000FF"/>
      </a:hlink>
      <a:folHlink>
        <a:srgbClr val="FF00FF"/>
      </a:folHlink>
    </a:clrScheme>
    <a:fontScheme name="24_Briefing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4_Briefi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355600" rtl="0" fontAlgn="auto" latinLnBrk="0" hangingPunct="0">
          <a:lnSpc>
            <a:spcPct val="100000"/>
          </a:lnSpc>
          <a:spcBef>
            <a:spcPts val="4300"/>
          </a:spcBef>
          <a:spcAft>
            <a:spcPts val="0"/>
          </a:spcAft>
          <a:buClrTx/>
          <a:buSzTx/>
          <a:buFontTx/>
          <a:buNone/>
          <a:tabLst/>
          <a:defRPr b="1" baseline="0" cap="none" i="0" spc="36" strike="noStrike" sz="3600" u="none" kumimoji="0" normalizeH="0">
            <a:ln>
              <a:noFill/>
            </a:ln>
            <a:solidFill>
              <a:srgbClr val="1A5C71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355600" rtl="0" fontAlgn="auto" latinLnBrk="0" hangingPunct="0">
          <a:lnSpc>
            <a:spcPct val="100000"/>
          </a:lnSpc>
          <a:spcBef>
            <a:spcPts val="4300"/>
          </a:spcBef>
          <a:spcAft>
            <a:spcPts val="0"/>
          </a:spcAft>
          <a:buClrTx/>
          <a:buSzTx/>
          <a:buFontTx/>
          <a:buNone/>
          <a:tabLst/>
          <a:defRPr b="1" baseline="0" cap="none" i="0" spc="36" strike="noStrike" sz="3600" u="none" kumimoji="0" normalizeH="0">
            <a:ln>
              <a:noFill/>
            </a:ln>
            <a:solidFill>
              <a:srgbClr val="1A5C71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